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5242" r:id="rId1"/>
    <p:sldMasterId id="2147485303" r:id="rId2"/>
    <p:sldMasterId id="2147485297" r:id="rId3"/>
    <p:sldMasterId id="2147485288" r:id="rId4"/>
    <p:sldMasterId id="2147485281" r:id="rId5"/>
  </p:sldMasterIdLst>
  <p:notesMasterIdLst>
    <p:notesMasterId r:id="rId18"/>
  </p:notesMasterIdLst>
  <p:handoutMasterIdLst>
    <p:handoutMasterId r:id="rId19"/>
  </p:handoutMasterIdLst>
  <p:sldIdLst>
    <p:sldId id="766" r:id="rId6"/>
    <p:sldId id="873" r:id="rId7"/>
    <p:sldId id="905" r:id="rId8"/>
    <p:sldId id="906" r:id="rId9"/>
    <p:sldId id="909" r:id="rId10"/>
    <p:sldId id="899" r:id="rId11"/>
    <p:sldId id="901" r:id="rId12"/>
    <p:sldId id="904" r:id="rId13"/>
    <p:sldId id="910" r:id="rId14"/>
    <p:sldId id="911" r:id="rId15"/>
    <p:sldId id="912" r:id="rId16"/>
    <p:sldId id="913" r:id="rId17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600" b="1"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600" b="1"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600" b="1"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600" b="1"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Автор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00"/>
    <a:srgbClr val="D6E3BC"/>
    <a:srgbClr val="FF0000"/>
    <a:srgbClr val="012D74"/>
    <a:srgbClr val="0033CC"/>
    <a:srgbClr val="FFFFFF"/>
    <a:srgbClr val="263A48"/>
    <a:srgbClr val="42557F"/>
    <a:srgbClr val="014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94660" autoAdjust="0"/>
  </p:normalViewPr>
  <p:slideViewPr>
    <p:cSldViewPr snapToGrid="0"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95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99" cy="493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34" tIns="46118" rIns="92234" bIns="46118" numCol="1" anchor="t" anchorCtr="0" compatLnSpc="1">
            <a:prstTxWarp prst="textNoShape">
              <a:avLst/>
            </a:prstTxWarp>
          </a:bodyPr>
          <a:lstStyle>
            <a:lvl1pPr defTabSz="921193">
              <a:defRPr sz="1200" b="0" dirty="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04" y="0"/>
            <a:ext cx="2944899" cy="493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34" tIns="46118" rIns="92234" bIns="46118" numCol="1" anchor="t" anchorCtr="0" compatLnSpc="1">
            <a:prstTxWarp prst="textNoShape">
              <a:avLst/>
            </a:prstTxWarp>
          </a:bodyPr>
          <a:lstStyle>
            <a:lvl1pPr algn="r" defTabSz="921193">
              <a:defRPr sz="1200" b="0" dirty="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12054"/>
            <a:ext cx="2944899" cy="493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34" tIns="46118" rIns="92234" bIns="46118" numCol="1" anchor="b" anchorCtr="0" compatLnSpc="1">
            <a:prstTxWarp prst="textNoShape">
              <a:avLst/>
            </a:prstTxWarp>
          </a:bodyPr>
          <a:lstStyle>
            <a:lvl1pPr defTabSz="921193">
              <a:defRPr sz="1200" b="0" dirty="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04" y="9412054"/>
            <a:ext cx="2944899" cy="493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34" tIns="46118" rIns="92234" bIns="46118" numCol="1" anchor="b" anchorCtr="0" compatLnSpc="1">
            <a:prstTxWarp prst="textNoShape">
              <a:avLst/>
            </a:prstTxWarp>
          </a:bodyPr>
          <a:lstStyle>
            <a:lvl1pPr algn="r" defTabSz="921193">
              <a:defRPr sz="1200" b="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5D72A15F-BFDE-514A-9304-4A4DE08709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5282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58454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04703" y="4706028"/>
            <a:ext cx="4985096" cy="4457363"/>
          </a:xfrm>
          <a:prstGeom prst="rect">
            <a:avLst/>
          </a:prstGeom>
        </p:spPr>
        <p:txBody>
          <a:bodyPr lIns="91294" tIns="45647" rIns="91294" bIns="45647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49604" y="9412054"/>
            <a:ext cx="2944899" cy="493947"/>
          </a:xfrm>
          <a:prstGeom prst="rect">
            <a:avLst/>
          </a:prstGeom>
        </p:spPr>
        <p:txBody>
          <a:bodyPr lIns="91294" tIns="45647" rIns="91294" bIns="45647"/>
          <a:lstStyle/>
          <a:p>
            <a:pPr>
              <a:defRPr/>
            </a:pPr>
            <a:fld id="{12BE3D54-731B-1B47-B5E8-D6CF9E4FCA8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444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133" y="4767679"/>
            <a:ext cx="5436235" cy="3899676"/>
          </a:xfrm>
          <a:prstGeom prst="rect">
            <a:avLst/>
          </a:prstGeom>
        </p:spPr>
        <p:txBody>
          <a:bodyPr lIns="91294" tIns="45647" rIns="91294" bIns="45647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004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133" y="4767679"/>
            <a:ext cx="5436235" cy="3899676"/>
          </a:xfrm>
          <a:prstGeom prst="rect">
            <a:avLst/>
          </a:prstGeom>
        </p:spPr>
        <p:txBody>
          <a:bodyPr lIns="91294" tIns="45647" rIns="91294" bIns="45647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22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133" y="4767679"/>
            <a:ext cx="5436235" cy="3899676"/>
          </a:xfrm>
          <a:prstGeom prst="rect">
            <a:avLst/>
          </a:prstGeom>
        </p:spPr>
        <p:txBody>
          <a:bodyPr lIns="91294" tIns="45647" rIns="91294" bIns="45647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112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133" y="4767679"/>
            <a:ext cx="5436235" cy="3899676"/>
          </a:xfrm>
          <a:prstGeom prst="rect">
            <a:avLst/>
          </a:prstGeom>
        </p:spPr>
        <p:txBody>
          <a:bodyPr lIns="91294" tIns="45647" rIns="91294" bIns="45647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582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133" y="4767679"/>
            <a:ext cx="5436235" cy="3899676"/>
          </a:xfrm>
          <a:prstGeom prst="rect">
            <a:avLst/>
          </a:prstGeom>
        </p:spPr>
        <p:txBody>
          <a:bodyPr lIns="91294" tIns="45647" rIns="91294" bIns="45647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828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2029" cy="756707"/>
          </a:xfrm>
        </p:spPr>
        <p:txBody>
          <a:bodyPr anchor="b"/>
          <a:lstStyle>
            <a:lvl1pPr>
              <a:defRPr sz="2200" b="0" i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9127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 dirty="0"/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 dirty="0"/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2 w 2"/>
              <a:gd name="T3" fmla="*/ 0 h 1587"/>
              <a:gd name="T4" fmla="*/ 2 w 2"/>
              <a:gd name="T5" fmla="*/ 0 h 1587"/>
              <a:gd name="T6" fmla="*/ 2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 w 2"/>
              <a:gd name="T35" fmla="*/ 0 h 1587"/>
              <a:gd name="T36" fmla="*/ 2 w 2"/>
              <a:gd name="T37" fmla="*/ 0 h 1587"/>
              <a:gd name="T38" fmla="*/ 2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0 w 2"/>
              <a:gd name="T5" fmla="*/ 2 h 2"/>
              <a:gd name="T6" fmla="*/ 0 w 2"/>
              <a:gd name="T7" fmla="*/ 2 h 2"/>
              <a:gd name="T8" fmla="*/ 0 w 2"/>
              <a:gd name="T9" fmla="*/ 2 h 2"/>
              <a:gd name="T10" fmla="*/ 0 w 2"/>
              <a:gd name="T11" fmla="*/ 2 h 2"/>
              <a:gd name="T12" fmla="*/ 2 w 2"/>
              <a:gd name="T13" fmla="*/ 2 h 2"/>
              <a:gd name="T14" fmla="*/ 2 w 2"/>
              <a:gd name="T15" fmla="*/ 2 h 2"/>
              <a:gd name="T16" fmla="*/ 2 w 2"/>
              <a:gd name="T17" fmla="*/ 0 h 2"/>
              <a:gd name="T18" fmla="*/ 0 w 2"/>
              <a:gd name="T19" fmla="*/ 2 h 2"/>
              <a:gd name="T20" fmla="*/ 0 w 2"/>
              <a:gd name="T21" fmla="*/ 2 h 2"/>
              <a:gd name="T22" fmla="*/ 0 w 2"/>
              <a:gd name="T23" fmla="*/ 2 h 2"/>
              <a:gd name="T24" fmla="*/ 0 w 2"/>
              <a:gd name="T25" fmla="*/ 2 h 2"/>
              <a:gd name="T26" fmla="*/ 0 w 2"/>
              <a:gd name="T27" fmla="*/ 2 h 2"/>
              <a:gd name="T28" fmla="*/ 2 w 2"/>
              <a:gd name="T29" fmla="*/ 2 h 2"/>
              <a:gd name="T30" fmla="*/ 2 w 2"/>
              <a:gd name="T31" fmla="*/ 2 h 2"/>
              <a:gd name="T32" fmla="*/ 2 w 2"/>
              <a:gd name="T33" fmla="*/ 2 h 2"/>
              <a:gd name="T34" fmla="*/ 2 w 2"/>
              <a:gd name="T35" fmla="*/ 2 h 2"/>
              <a:gd name="T36" fmla="*/ 2 w 2"/>
              <a:gd name="T37" fmla="*/ 2 h 2"/>
              <a:gd name="T38" fmla="*/ 2 w 2"/>
              <a:gd name="T39" fmla="*/ 2 h 2"/>
              <a:gd name="T40" fmla="*/ 0 w 2"/>
              <a:gd name="T41" fmla="*/ 2 h 2"/>
              <a:gd name="T42" fmla="*/ 0 w 2"/>
              <a:gd name="T43" fmla="*/ 2 h 2"/>
              <a:gd name="T44" fmla="*/ 0 w 2"/>
              <a:gd name="T45" fmla="*/ 2 h 2"/>
              <a:gd name="T46" fmla="*/ 0 w 2"/>
              <a:gd name="T47" fmla="*/ 2 h 2"/>
              <a:gd name="T48" fmla="*/ 0 w 2"/>
              <a:gd name="T49" fmla="*/ 2 h 2"/>
              <a:gd name="T50" fmla="*/ 0 w 2"/>
              <a:gd name="T51" fmla="*/ 2 h 2"/>
              <a:gd name="T52" fmla="*/ 0 w 2"/>
              <a:gd name="T53" fmla="*/ 2 h 2"/>
              <a:gd name="T54" fmla="*/ 2 w 2"/>
              <a:gd name="T55" fmla="*/ 2 h 2"/>
              <a:gd name="T56" fmla="*/ 0 w 2"/>
              <a:gd name="T57" fmla="*/ 2 h 2"/>
              <a:gd name="T58" fmla="*/ 2 w 2"/>
              <a:gd name="T59" fmla="*/ 2 h 2"/>
              <a:gd name="T60" fmla="*/ 2 w 2"/>
              <a:gd name="T61" fmla="*/ 2 h 2"/>
              <a:gd name="T62" fmla="*/ 2 w 2"/>
              <a:gd name="T63" fmla="*/ 2 h 2"/>
              <a:gd name="T64" fmla="*/ 0 w 2"/>
              <a:gd name="T65" fmla="*/ 2 h 2"/>
              <a:gd name="T66" fmla="*/ 0 w 2"/>
              <a:gd name="T67" fmla="*/ 2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 h 2"/>
              <a:gd name="T4" fmla="*/ 0 w 2"/>
              <a:gd name="T5" fmla="*/ 2 h 2"/>
              <a:gd name="T6" fmla="*/ 0 w 2"/>
              <a:gd name="T7" fmla="*/ 2 h 2"/>
              <a:gd name="T8" fmla="*/ 2 w 2"/>
              <a:gd name="T9" fmla="*/ 2 h 2"/>
              <a:gd name="T10" fmla="*/ 2 w 2"/>
              <a:gd name="T11" fmla="*/ 0 h 2"/>
              <a:gd name="T12" fmla="*/ 2 w 2"/>
              <a:gd name="T13" fmla="*/ 0 h 2"/>
              <a:gd name="T14" fmla="*/ 2 w 2"/>
              <a:gd name="T15" fmla="*/ 0 h 2"/>
              <a:gd name="T16" fmla="*/ 0 w 2"/>
              <a:gd name="T17" fmla="*/ 0 h 2"/>
              <a:gd name="T18" fmla="*/ 0 w 2"/>
              <a:gd name="T19" fmla="*/ 2 h 2"/>
              <a:gd name="T20" fmla="*/ 0 w 2"/>
              <a:gd name="T21" fmla="*/ 2 h 2"/>
              <a:gd name="T22" fmla="*/ 2 w 2"/>
              <a:gd name="T23" fmla="*/ 0 h 2"/>
              <a:gd name="T24" fmla="*/ 2 w 2"/>
              <a:gd name="T25" fmla="*/ 0 h 2"/>
              <a:gd name="T26" fmla="*/ 2 w 2"/>
              <a:gd name="T27" fmla="*/ 0 h 2"/>
              <a:gd name="T28" fmla="*/ 2 w 2"/>
              <a:gd name="T29" fmla="*/ 2 h 2"/>
              <a:gd name="T30" fmla="*/ 0 w 2"/>
              <a:gd name="T31" fmla="*/ 2 h 2"/>
              <a:gd name="T32" fmla="*/ 0 w 2"/>
              <a:gd name="T33" fmla="*/ 2 h 2"/>
              <a:gd name="T34" fmla="*/ 0 w 2"/>
              <a:gd name="T35" fmla="*/ 2 h 2"/>
              <a:gd name="T36" fmla="*/ 0 w 2"/>
              <a:gd name="T37" fmla="*/ 2 h 2"/>
              <a:gd name="T38" fmla="*/ 0 w 2"/>
              <a:gd name="T39" fmla="*/ 2 h 2"/>
              <a:gd name="T40" fmla="*/ 0 w 2"/>
              <a:gd name="T41" fmla="*/ 2 h 2"/>
              <a:gd name="T42" fmla="*/ 0 w 2"/>
              <a:gd name="T43" fmla="*/ 2 h 2"/>
              <a:gd name="T44" fmla="*/ 0 w 2"/>
              <a:gd name="T45" fmla="*/ 2 h 2"/>
              <a:gd name="T46" fmla="*/ 2 w 2"/>
              <a:gd name="T47" fmla="*/ 2 h 2"/>
              <a:gd name="T48" fmla="*/ 0 w 2"/>
              <a:gd name="T49" fmla="*/ 2 h 2"/>
              <a:gd name="T50" fmla="*/ 0 w 2"/>
              <a:gd name="T51" fmla="*/ 2 h 2"/>
              <a:gd name="T52" fmla="*/ 2 w 2"/>
              <a:gd name="T53" fmla="*/ 2 h 2"/>
              <a:gd name="T54" fmla="*/ 2 w 2"/>
              <a:gd name="T55" fmla="*/ 2 h 2"/>
              <a:gd name="T56" fmla="*/ 2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2 w 2"/>
              <a:gd name="T1" fmla="*/ 4 h 4"/>
              <a:gd name="T2" fmla="*/ 2 w 2"/>
              <a:gd name="T3" fmla="*/ 4 h 4"/>
              <a:gd name="T4" fmla="*/ 2 w 2"/>
              <a:gd name="T5" fmla="*/ 4 h 4"/>
              <a:gd name="T6" fmla="*/ 2 w 2"/>
              <a:gd name="T7" fmla="*/ 2 h 4"/>
              <a:gd name="T8" fmla="*/ 2 w 2"/>
              <a:gd name="T9" fmla="*/ 0 h 4"/>
              <a:gd name="T10" fmla="*/ 2 w 2"/>
              <a:gd name="T11" fmla="*/ 0 h 4"/>
              <a:gd name="T12" fmla="*/ 2 w 2"/>
              <a:gd name="T13" fmla="*/ 0 h 4"/>
              <a:gd name="T14" fmla="*/ 0 w 2"/>
              <a:gd name="T15" fmla="*/ 2 h 4"/>
              <a:gd name="T16" fmla="*/ 2 w 2"/>
              <a:gd name="T17" fmla="*/ 4 h 4"/>
              <a:gd name="T18" fmla="*/ 2 w 2"/>
              <a:gd name="T19" fmla="*/ 2 h 4"/>
              <a:gd name="T20" fmla="*/ 2 w 2"/>
              <a:gd name="T21" fmla="*/ 2 h 4"/>
              <a:gd name="T22" fmla="*/ 2 w 2"/>
              <a:gd name="T23" fmla="*/ 0 h 4"/>
              <a:gd name="T24" fmla="*/ 2 w 2"/>
              <a:gd name="T25" fmla="*/ 2 h 4"/>
              <a:gd name="T26" fmla="*/ 2 w 2"/>
              <a:gd name="T27" fmla="*/ 2 h 4"/>
              <a:gd name="T28" fmla="*/ 2 w 2"/>
              <a:gd name="T29" fmla="*/ 2 h 4"/>
              <a:gd name="T30" fmla="*/ 2 w 2"/>
              <a:gd name="T31" fmla="*/ 2 h 4"/>
              <a:gd name="T32" fmla="*/ 2 w 2"/>
              <a:gd name="T33" fmla="*/ 2 h 4"/>
              <a:gd name="T34" fmla="*/ 2 w 2"/>
              <a:gd name="T35" fmla="*/ 2 h 4"/>
              <a:gd name="T36" fmla="*/ 2 w 2"/>
              <a:gd name="T37" fmla="*/ 2 h 4"/>
              <a:gd name="T38" fmla="*/ 2 w 2"/>
              <a:gd name="T39" fmla="*/ 2 h 4"/>
              <a:gd name="T40" fmla="*/ 2 w 2"/>
              <a:gd name="T41" fmla="*/ 2 h 4"/>
              <a:gd name="T42" fmla="*/ 2 w 2"/>
              <a:gd name="T43" fmla="*/ 2 h 4"/>
              <a:gd name="T44" fmla="*/ 2 w 2"/>
              <a:gd name="T45" fmla="*/ 2 h 4"/>
              <a:gd name="T46" fmla="*/ 2 w 2"/>
              <a:gd name="T47" fmla="*/ 2 h 4"/>
              <a:gd name="T48" fmla="*/ 2 w 2"/>
              <a:gd name="T49" fmla="*/ 2 h 4"/>
              <a:gd name="T50" fmla="*/ 2 w 2"/>
              <a:gd name="T51" fmla="*/ 2 h 4"/>
              <a:gd name="T52" fmla="*/ 0 w 2"/>
              <a:gd name="T53" fmla="*/ 2 h 4"/>
              <a:gd name="T54" fmla="*/ 2 w 2"/>
              <a:gd name="T55" fmla="*/ 4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4 h 4"/>
              <a:gd name="T2" fmla="*/ 0 w 1587"/>
              <a:gd name="T3" fmla="*/ 2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2 h 4"/>
              <a:gd name="T10" fmla="*/ 0 w 1587"/>
              <a:gd name="T11" fmla="*/ 2 h 4"/>
              <a:gd name="T12" fmla="*/ 0 w 1587"/>
              <a:gd name="T13" fmla="*/ 4 h 4"/>
              <a:gd name="T14" fmla="*/ 0 w 1587"/>
              <a:gd name="T15" fmla="*/ 2 h 4"/>
              <a:gd name="T16" fmla="*/ 0 w 1587"/>
              <a:gd name="T17" fmla="*/ 2 h 4"/>
              <a:gd name="T18" fmla="*/ 0 w 1587"/>
              <a:gd name="T19" fmla="*/ 2 h 4"/>
              <a:gd name="T20" fmla="*/ 0 w 1587"/>
              <a:gd name="T21" fmla="*/ 2 h 4"/>
              <a:gd name="T22" fmla="*/ 0 w 1587"/>
              <a:gd name="T23" fmla="*/ 2 h 4"/>
              <a:gd name="T24" fmla="*/ 0 w 1587"/>
              <a:gd name="T25" fmla="*/ 2 h 4"/>
              <a:gd name="T26" fmla="*/ 0 w 1587"/>
              <a:gd name="T27" fmla="*/ 2 h 4"/>
              <a:gd name="T28" fmla="*/ 0 w 1587"/>
              <a:gd name="T29" fmla="*/ 4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2 w 2"/>
              <a:gd name="T1" fmla="*/ 2 h 2"/>
              <a:gd name="T2" fmla="*/ 2 w 2"/>
              <a:gd name="T3" fmla="*/ 0 h 2"/>
              <a:gd name="T4" fmla="*/ 2 w 2"/>
              <a:gd name="T5" fmla="*/ 0 h 2"/>
              <a:gd name="T6" fmla="*/ 2 w 2"/>
              <a:gd name="T7" fmla="*/ 0 h 2"/>
              <a:gd name="T8" fmla="*/ 2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2 h 2"/>
              <a:gd name="T16" fmla="*/ 0 w 2"/>
              <a:gd name="T17" fmla="*/ 2 h 2"/>
              <a:gd name="T18" fmla="*/ 0 w 2"/>
              <a:gd name="T19" fmla="*/ 2 h 2"/>
              <a:gd name="T20" fmla="*/ 2 w 2"/>
              <a:gd name="T21" fmla="*/ 2 h 2"/>
              <a:gd name="T22" fmla="*/ 2 w 2"/>
              <a:gd name="T23" fmla="*/ 2 h 2"/>
              <a:gd name="T24" fmla="*/ 2 w 2"/>
              <a:gd name="T25" fmla="*/ 0 h 2"/>
              <a:gd name="T26" fmla="*/ 2 w 2"/>
              <a:gd name="T27" fmla="*/ 0 h 2"/>
              <a:gd name="T28" fmla="*/ 2 w 2"/>
              <a:gd name="T29" fmla="*/ 0 h 2"/>
              <a:gd name="T30" fmla="*/ 0 w 2"/>
              <a:gd name="T31" fmla="*/ 2 h 2"/>
              <a:gd name="T32" fmla="*/ 2 w 2"/>
              <a:gd name="T33" fmla="*/ 2 h 2"/>
              <a:gd name="T34" fmla="*/ 2 w 2"/>
              <a:gd name="T35" fmla="*/ 0 h 2"/>
              <a:gd name="T36" fmla="*/ 0 w 2"/>
              <a:gd name="T37" fmla="*/ 2 h 2"/>
              <a:gd name="T38" fmla="*/ 2 w 2"/>
              <a:gd name="T39" fmla="*/ 2 h 2"/>
              <a:gd name="T40" fmla="*/ 0 w 2"/>
              <a:gd name="T41" fmla="*/ 2 h 2"/>
              <a:gd name="T42" fmla="*/ 0 w 2"/>
              <a:gd name="T43" fmla="*/ 2 h 2"/>
              <a:gd name="T44" fmla="*/ 0 w 2"/>
              <a:gd name="T45" fmla="*/ 2 h 2"/>
              <a:gd name="T46" fmla="*/ 0 w 2"/>
              <a:gd name="T47" fmla="*/ 2 h 2"/>
              <a:gd name="T48" fmla="*/ 0 w 2"/>
              <a:gd name="T49" fmla="*/ 2 h 2"/>
              <a:gd name="T50" fmla="*/ 0 w 2"/>
              <a:gd name="T51" fmla="*/ 2 h 2"/>
              <a:gd name="T52" fmla="*/ 0 w 2"/>
              <a:gd name="T53" fmla="*/ 2 h 2"/>
              <a:gd name="T54" fmla="*/ 0 w 2"/>
              <a:gd name="T55" fmla="*/ 2 h 2"/>
              <a:gd name="T56" fmla="*/ 0 w 2"/>
              <a:gd name="T57" fmla="*/ 2 h 2"/>
              <a:gd name="T58" fmla="*/ 2 w 2"/>
              <a:gd name="T59" fmla="*/ 2 h 2"/>
              <a:gd name="T60" fmla="*/ 2 w 2"/>
              <a:gd name="T61" fmla="*/ 2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2 h 2"/>
              <a:gd name="T2" fmla="*/ 0 w 1587"/>
              <a:gd name="T3" fmla="*/ 0 h 2"/>
              <a:gd name="T4" fmla="*/ 0 w 1587"/>
              <a:gd name="T5" fmla="*/ 2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2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2 h 2"/>
              <a:gd name="T10" fmla="*/ 2 w 2"/>
              <a:gd name="T11" fmla="*/ 2 h 2"/>
              <a:gd name="T12" fmla="*/ 2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2 h 2"/>
              <a:gd name="T22" fmla="*/ 2 w 2"/>
              <a:gd name="T23" fmla="*/ 2 h 2"/>
              <a:gd name="T24" fmla="*/ 2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2 w 2"/>
              <a:gd name="T1" fmla="*/ 0 h 1588"/>
              <a:gd name="T2" fmla="*/ 0 w 2"/>
              <a:gd name="T3" fmla="*/ 0 h 1588"/>
              <a:gd name="T4" fmla="*/ 2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2 w 2"/>
              <a:gd name="T1" fmla="*/ 2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 h 2"/>
              <a:gd name="T8" fmla="*/ 2 w 2"/>
              <a:gd name="T9" fmla="*/ 2 h 2"/>
              <a:gd name="T10" fmla="*/ 2 w 2"/>
              <a:gd name="T11" fmla="*/ 2 h 2"/>
              <a:gd name="T12" fmla="*/ 2 w 2"/>
              <a:gd name="T13" fmla="*/ 2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2 h 2"/>
              <a:gd name="T20" fmla="*/ 2 w 2"/>
              <a:gd name="T21" fmla="*/ 2 h 2"/>
              <a:gd name="T22" fmla="*/ 2 w 2"/>
              <a:gd name="T23" fmla="*/ 2 h 2"/>
              <a:gd name="T24" fmla="*/ 2 w 2"/>
              <a:gd name="T25" fmla="*/ 2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2 w 4"/>
              <a:gd name="T1" fmla="*/ 2 h 2"/>
              <a:gd name="T2" fmla="*/ 2 w 4"/>
              <a:gd name="T3" fmla="*/ 2 h 2"/>
              <a:gd name="T4" fmla="*/ 4 w 4"/>
              <a:gd name="T5" fmla="*/ 2 h 2"/>
              <a:gd name="T6" fmla="*/ 4 w 4"/>
              <a:gd name="T7" fmla="*/ 0 h 2"/>
              <a:gd name="T8" fmla="*/ 4 w 4"/>
              <a:gd name="T9" fmla="*/ 0 h 2"/>
              <a:gd name="T10" fmla="*/ 2 w 4"/>
              <a:gd name="T11" fmla="*/ 0 h 2"/>
              <a:gd name="T12" fmla="*/ 2 w 4"/>
              <a:gd name="T13" fmla="*/ 0 h 2"/>
              <a:gd name="T14" fmla="*/ 0 w 4"/>
              <a:gd name="T15" fmla="*/ 2 h 2"/>
              <a:gd name="T16" fmla="*/ 2 w 4"/>
              <a:gd name="T17" fmla="*/ 2 h 2"/>
              <a:gd name="T18" fmla="*/ 2 w 4"/>
              <a:gd name="T19" fmla="*/ 0 h 2"/>
              <a:gd name="T20" fmla="*/ 4 w 4"/>
              <a:gd name="T21" fmla="*/ 2 h 2"/>
              <a:gd name="T22" fmla="*/ 4 w 4"/>
              <a:gd name="T23" fmla="*/ 0 h 2"/>
              <a:gd name="T24" fmla="*/ 4 w 4"/>
              <a:gd name="T25" fmla="*/ 0 h 2"/>
              <a:gd name="T26" fmla="*/ 2 w 4"/>
              <a:gd name="T27" fmla="*/ 0 h 2"/>
              <a:gd name="T28" fmla="*/ 2 w 4"/>
              <a:gd name="T29" fmla="*/ 0 h 2"/>
              <a:gd name="T30" fmla="*/ 0 w 4"/>
              <a:gd name="T31" fmla="*/ 0 h 2"/>
              <a:gd name="T32" fmla="*/ 2 w 4"/>
              <a:gd name="T33" fmla="*/ 2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2 w 2"/>
              <a:gd name="T5" fmla="*/ 2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 h 2"/>
              <a:gd name="T14" fmla="*/ 0 w 2"/>
              <a:gd name="T15" fmla="*/ 2 h 2"/>
              <a:gd name="T16" fmla="*/ 0 w 2"/>
              <a:gd name="T17" fmla="*/ 2 h 2"/>
              <a:gd name="T18" fmla="*/ 0 w 2"/>
              <a:gd name="T19" fmla="*/ 2 h 2"/>
              <a:gd name="T20" fmla="*/ 0 w 2"/>
              <a:gd name="T21" fmla="*/ 2 h 2"/>
              <a:gd name="T22" fmla="*/ 0 w 2"/>
              <a:gd name="T23" fmla="*/ 2 h 2"/>
              <a:gd name="T24" fmla="*/ 0 w 2"/>
              <a:gd name="T25" fmla="*/ 2 h 2"/>
              <a:gd name="T26" fmla="*/ 0 w 2"/>
              <a:gd name="T27" fmla="*/ 2 h 2"/>
              <a:gd name="T28" fmla="*/ 0 w 2"/>
              <a:gd name="T29" fmla="*/ 2 h 2"/>
              <a:gd name="T30" fmla="*/ 0 w 2"/>
              <a:gd name="T31" fmla="*/ 2 h 2"/>
              <a:gd name="T32" fmla="*/ 0 w 2"/>
              <a:gd name="T33" fmla="*/ 2 h 2"/>
              <a:gd name="T34" fmla="*/ 0 w 2"/>
              <a:gd name="T35" fmla="*/ 2 h 2"/>
              <a:gd name="T36" fmla="*/ 0 w 2"/>
              <a:gd name="T37" fmla="*/ 2 h 2"/>
              <a:gd name="T38" fmla="*/ 0 w 2"/>
              <a:gd name="T39" fmla="*/ 2 h 2"/>
              <a:gd name="T40" fmla="*/ 0 w 2"/>
              <a:gd name="T41" fmla="*/ 2 h 2"/>
              <a:gd name="T42" fmla="*/ 0 w 2"/>
              <a:gd name="T43" fmla="*/ 2 h 2"/>
              <a:gd name="T44" fmla="*/ 0 w 2"/>
              <a:gd name="T45" fmla="*/ 2 h 2"/>
              <a:gd name="T46" fmla="*/ 0 w 2"/>
              <a:gd name="T47" fmla="*/ 2 h 2"/>
              <a:gd name="T48" fmla="*/ 0 w 2"/>
              <a:gd name="T49" fmla="*/ 2 h 2"/>
              <a:gd name="T50" fmla="*/ 0 w 2"/>
              <a:gd name="T51" fmla="*/ 2 h 2"/>
              <a:gd name="T52" fmla="*/ 0 w 2"/>
              <a:gd name="T53" fmla="*/ 2 h 2"/>
              <a:gd name="T54" fmla="*/ 0 w 2"/>
              <a:gd name="T55" fmla="*/ 2 h 2"/>
              <a:gd name="T56" fmla="*/ 0 w 2"/>
              <a:gd name="T57" fmla="*/ 2 h 2"/>
              <a:gd name="T58" fmla="*/ 0 w 2"/>
              <a:gd name="T59" fmla="*/ 2 h 2"/>
              <a:gd name="T60" fmla="*/ 0 w 2"/>
              <a:gd name="T61" fmla="*/ 2 h 2"/>
              <a:gd name="T62" fmla="*/ 0 w 2"/>
              <a:gd name="T63" fmla="*/ 2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2 h 2"/>
              <a:gd name="T2" fmla="*/ 2 w 2"/>
              <a:gd name="T3" fmla="*/ 2 h 2"/>
              <a:gd name="T4" fmla="*/ 2 w 2"/>
              <a:gd name="T5" fmla="*/ 2 h 2"/>
              <a:gd name="T6" fmla="*/ 2 w 2"/>
              <a:gd name="T7" fmla="*/ 0 h 2"/>
              <a:gd name="T8" fmla="*/ 2 w 2"/>
              <a:gd name="T9" fmla="*/ 0 h 2"/>
              <a:gd name="T10" fmla="*/ 2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2 h 2"/>
              <a:gd name="T40" fmla="*/ 0 w 2"/>
              <a:gd name="T41" fmla="*/ 2 h 2"/>
              <a:gd name="T42" fmla="*/ 2 w 2"/>
              <a:gd name="T43" fmla="*/ 2 h 2"/>
              <a:gd name="T44" fmla="*/ 2 w 2"/>
              <a:gd name="T45" fmla="*/ 0 h 2"/>
              <a:gd name="T46" fmla="*/ 2 w 2"/>
              <a:gd name="T47" fmla="*/ 0 h 2"/>
              <a:gd name="T48" fmla="*/ 2 w 2"/>
              <a:gd name="T49" fmla="*/ 0 h 2"/>
              <a:gd name="T50" fmla="*/ 2 w 2"/>
              <a:gd name="T51" fmla="*/ 0 h 2"/>
              <a:gd name="T52" fmla="*/ 2 w 2"/>
              <a:gd name="T53" fmla="*/ 0 h 2"/>
              <a:gd name="T54" fmla="*/ 2 w 2"/>
              <a:gd name="T55" fmla="*/ 0 h 2"/>
              <a:gd name="T56" fmla="*/ 2 w 2"/>
              <a:gd name="T57" fmla="*/ 0 h 2"/>
              <a:gd name="T58" fmla="*/ 2 w 2"/>
              <a:gd name="T59" fmla="*/ 0 h 2"/>
              <a:gd name="T60" fmla="*/ 2 w 2"/>
              <a:gd name="T61" fmla="*/ 0 h 2"/>
              <a:gd name="T62" fmla="*/ 2 w 2"/>
              <a:gd name="T63" fmla="*/ 0 h 2"/>
              <a:gd name="T64" fmla="*/ 2 w 2"/>
              <a:gd name="T65" fmla="*/ 0 h 2"/>
              <a:gd name="T66" fmla="*/ 2 w 2"/>
              <a:gd name="T67" fmla="*/ 2 h 2"/>
              <a:gd name="T68" fmla="*/ 2 w 2"/>
              <a:gd name="T69" fmla="*/ 0 h 2"/>
              <a:gd name="T70" fmla="*/ 2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2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3 h 3"/>
              <a:gd name="T2" fmla="*/ 0 w 2"/>
              <a:gd name="T3" fmla="*/ 3 h 3"/>
              <a:gd name="T4" fmla="*/ 2 w 2"/>
              <a:gd name="T5" fmla="*/ 3 h 3"/>
              <a:gd name="T6" fmla="*/ 2 w 2"/>
              <a:gd name="T7" fmla="*/ 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3 h 3"/>
              <a:gd name="T16" fmla="*/ 0 w 2"/>
              <a:gd name="T17" fmla="*/ 3 h 3"/>
              <a:gd name="T18" fmla="*/ 0 w 2"/>
              <a:gd name="T19" fmla="*/ 3 h 3"/>
              <a:gd name="T20" fmla="*/ 0 w 2"/>
              <a:gd name="T21" fmla="*/ 3 h 3"/>
              <a:gd name="T22" fmla="*/ 0 w 2"/>
              <a:gd name="T23" fmla="*/ 0 h 3"/>
              <a:gd name="T24" fmla="*/ 0 w 2"/>
              <a:gd name="T25" fmla="*/ 3 h 3"/>
              <a:gd name="T26" fmla="*/ 0 w 2"/>
              <a:gd name="T27" fmla="*/ 3 h 3"/>
              <a:gd name="T28" fmla="*/ 0 w 2"/>
              <a:gd name="T29" fmla="*/ 3 h 3"/>
              <a:gd name="T30" fmla="*/ 0 w 2"/>
              <a:gd name="T31" fmla="*/ 3 h 3"/>
              <a:gd name="T32" fmla="*/ 0 w 2"/>
              <a:gd name="T33" fmla="*/ 3 h 3"/>
              <a:gd name="T34" fmla="*/ 0 w 2"/>
              <a:gd name="T35" fmla="*/ 3 h 3"/>
              <a:gd name="T36" fmla="*/ 0 w 2"/>
              <a:gd name="T37" fmla="*/ 3 h 3"/>
              <a:gd name="T38" fmla="*/ 0 w 2"/>
              <a:gd name="T39" fmla="*/ 3 h 3"/>
              <a:gd name="T40" fmla="*/ 0 w 2"/>
              <a:gd name="T41" fmla="*/ 3 h 3"/>
              <a:gd name="T42" fmla="*/ 0 w 2"/>
              <a:gd name="T43" fmla="*/ 3 h 3"/>
              <a:gd name="T44" fmla="*/ 0 w 2"/>
              <a:gd name="T45" fmla="*/ 3 h 3"/>
              <a:gd name="T46" fmla="*/ 0 w 2"/>
              <a:gd name="T47" fmla="*/ 3 h 3"/>
              <a:gd name="T48" fmla="*/ 0 w 2"/>
              <a:gd name="T49" fmla="*/ 3 h 3"/>
              <a:gd name="T50" fmla="*/ 0 w 2"/>
              <a:gd name="T51" fmla="*/ 3 h 3"/>
              <a:gd name="T52" fmla="*/ 0 w 2"/>
              <a:gd name="T53" fmla="*/ 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2 w 2"/>
              <a:gd name="T5" fmla="*/ 2 h 2"/>
              <a:gd name="T6" fmla="*/ 2 w 2"/>
              <a:gd name="T7" fmla="*/ 0 h 2"/>
              <a:gd name="T8" fmla="*/ 2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 h 2"/>
              <a:gd name="T18" fmla="*/ 0 w 2"/>
              <a:gd name="T19" fmla="*/ 2 h 2"/>
              <a:gd name="T20" fmla="*/ 2 w 2"/>
              <a:gd name="T21" fmla="*/ 2 h 2"/>
              <a:gd name="T22" fmla="*/ 2 w 2"/>
              <a:gd name="T23" fmla="*/ 0 h 2"/>
              <a:gd name="T24" fmla="*/ 2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2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 h 2"/>
              <a:gd name="T2" fmla="*/ 2 w 2"/>
              <a:gd name="T3" fmla="*/ 2 h 2"/>
              <a:gd name="T4" fmla="*/ 0 w 2"/>
              <a:gd name="T5" fmla="*/ 0 h 2"/>
              <a:gd name="T6" fmla="*/ 0 w 2"/>
              <a:gd name="T7" fmla="*/ 2 h 2"/>
              <a:gd name="T8" fmla="*/ 0 w 2"/>
              <a:gd name="T9" fmla="*/ 2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 dirty="0"/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2 w 2"/>
              <a:gd name="T1" fmla="*/ 0 h 2"/>
              <a:gd name="T2" fmla="*/ 2 w 2"/>
              <a:gd name="T3" fmla="*/ 0 h 2"/>
              <a:gd name="T4" fmla="*/ 2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2 h 2"/>
              <a:gd name="T12" fmla="*/ 2 w 2"/>
              <a:gd name="T13" fmla="*/ 0 h 2"/>
              <a:gd name="T14" fmla="*/ 2 w 2"/>
              <a:gd name="T15" fmla="*/ 0 h 2"/>
              <a:gd name="T16" fmla="*/ 2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2 h 2"/>
              <a:gd name="T24" fmla="*/ 2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2 w 2"/>
              <a:gd name="T5" fmla="*/ 0 h 1587"/>
              <a:gd name="T6" fmla="*/ 2 w 2"/>
              <a:gd name="T7" fmla="*/ 0 h 1587"/>
              <a:gd name="T8" fmla="*/ 2 w 2"/>
              <a:gd name="T9" fmla="*/ 0 h 1587"/>
              <a:gd name="T10" fmla="*/ 2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2 w 2"/>
              <a:gd name="T25" fmla="*/ 0 h 1587"/>
              <a:gd name="T26" fmla="*/ 2 w 2"/>
              <a:gd name="T27" fmla="*/ 0 h 1587"/>
              <a:gd name="T28" fmla="*/ 2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2 h 2"/>
              <a:gd name="T2" fmla="*/ 0 w 1587"/>
              <a:gd name="T3" fmla="*/ 2 h 2"/>
              <a:gd name="T4" fmla="*/ 0 w 1587"/>
              <a:gd name="T5" fmla="*/ 0 h 2"/>
              <a:gd name="T6" fmla="*/ 0 w 1587"/>
              <a:gd name="T7" fmla="*/ 2 h 2"/>
              <a:gd name="T8" fmla="*/ 0 w 1587"/>
              <a:gd name="T9" fmla="*/ 2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2 w 2"/>
              <a:gd name="T1" fmla="*/ 2 h 2"/>
              <a:gd name="T2" fmla="*/ 2 w 2"/>
              <a:gd name="T3" fmla="*/ 2 h 2"/>
              <a:gd name="T4" fmla="*/ 2 w 2"/>
              <a:gd name="T5" fmla="*/ 2 h 2"/>
              <a:gd name="T6" fmla="*/ 2 w 2"/>
              <a:gd name="T7" fmla="*/ 2 h 2"/>
              <a:gd name="T8" fmla="*/ 0 w 2"/>
              <a:gd name="T9" fmla="*/ 2 h 2"/>
              <a:gd name="T10" fmla="*/ 0 w 2"/>
              <a:gd name="T11" fmla="*/ 2 h 2"/>
              <a:gd name="T12" fmla="*/ 2 w 2"/>
              <a:gd name="T13" fmla="*/ 2 h 2"/>
              <a:gd name="T14" fmla="*/ 0 w 2"/>
              <a:gd name="T15" fmla="*/ 2 h 2"/>
              <a:gd name="T16" fmla="*/ 0 w 2"/>
              <a:gd name="T17" fmla="*/ 2 h 2"/>
              <a:gd name="T18" fmla="*/ 0 w 2"/>
              <a:gd name="T19" fmla="*/ 2 h 2"/>
              <a:gd name="T20" fmla="*/ 0 w 2"/>
              <a:gd name="T21" fmla="*/ 2 h 2"/>
              <a:gd name="T22" fmla="*/ 0 w 2"/>
              <a:gd name="T23" fmla="*/ 2 h 2"/>
              <a:gd name="T24" fmla="*/ 0 w 2"/>
              <a:gd name="T25" fmla="*/ 2 h 2"/>
              <a:gd name="T26" fmla="*/ 0 w 2"/>
              <a:gd name="T27" fmla="*/ 2 h 2"/>
              <a:gd name="T28" fmla="*/ 0 w 2"/>
              <a:gd name="T29" fmla="*/ 2 h 2"/>
              <a:gd name="T30" fmla="*/ 0 w 2"/>
              <a:gd name="T31" fmla="*/ 2 h 2"/>
              <a:gd name="T32" fmla="*/ 0 w 2"/>
              <a:gd name="T33" fmla="*/ 2 h 2"/>
              <a:gd name="T34" fmla="*/ 0 w 2"/>
              <a:gd name="T35" fmla="*/ 2 h 2"/>
              <a:gd name="T36" fmla="*/ 0 w 2"/>
              <a:gd name="T37" fmla="*/ 2 h 2"/>
              <a:gd name="T38" fmla="*/ 2 w 2"/>
              <a:gd name="T39" fmla="*/ 2 h 2"/>
              <a:gd name="T40" fmla="*/ 2 w 2"/>
              <a:gd name="T41" fmla="*/ 2 h 2"/>
              <a:gd name="T42" fmla="*/ 2 w 2"/>
              <a:gd name="T43" fmla="*/ 2 h 2"/>
              <a:gd name="T44" fmla="*/ 2 w 2"/>
              <a:gd name="T45" fmla="*/ 2 h 2"/>
              <a:gd name="T46" fmla="*/ 2 w 2"/>
              <a:gd name="T47" fmla="*/ 2 h 2"/>
              <a:gd name="T48" fmla="*/ 0 w 2"/>
              <a:gd name="T49" fmla="*/ 0 h 2"/>
              <a:gd name="T50" fmla="*/ 0 w 2"/>
              <a:gd name="T51" fmla="*/ 2 h 2"/>
              <a:gd name="T52" fmla="*/ 0 w 2"/>
              <a:gd name="T53" fmla="*/ 2 h 2"/>
              <a:gd name="T54" fmla="*/ 0 w 2"/>
              <a:gd name="T55" fmla="*/ 2 h 2"/>
              <a:gd name="T56" fmla="*/ 2 w 2"/>
              <a:gd name="T57" fmla="*/ 2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2 w 2"/>
              <a:gd name="T5" fmla="*/ 0 h 2"/>
              <a:gd name="T6" fmla="*/ 2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 h 2"/>
              <a:gd name="T14" fmla="*/ 0 w 2"/>
              <a:gd name="T15" fmla="*/ 2 h 2"/>
              <a:gd name="T16" fmla="*/ 2 w 2"/>
              <a:gd name="T17" fmla="*/ 0 h 2"/>
              <a:gd name="T18" fmla="*/ 2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2 h 2"/>
              <a:gd name="T48" fmla="*/ 0 w 2"/>
              <a:gd name="T49" fmla="*/ 2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2 w 2"/>
              <a:gd name="T1" fmla="*/ 0 h 1588"/>
              <a:gd name="T2" fmla="*/ 0 w 2"/>
              <a:gd name="T3" fmla="*/ 0 h 1588"/>
              <a:gd name="T4" fmla="*/ 2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2 w 2"/>
              <a:gd name="T1" fmla="*/ 2 h 5"/>
              <a:gd name="T2" fmla="*/ 2 w 2"/>
              <a:gd name="T3" fmla="*/ 2 h 5"/>
              <a:gd name="T4" fmla="*/ 0 w 2"/>
              <a:gd name="T5" fmla="*/ 0 h 5"/>
              <a:gd name="T6" fmla="*/ 0 w 2"/>
              <a:gd name="T7" fmla="*/ 2 h 5"/>
              <a:gd name="T8" fmla="*/ 0 w 2"/>
              <a:gd name="T9" fmla="*/ 2 h 5"/>
              <a:gd name="T10" fmla="*/ 2 w 2"/>
              <a:gd name="T11" fmla="*/ 5 h 5"/>
              <a:gd name="T12" fmla="*/ 2 w 2"/>
              <a:gd name="T13" fmla="*/ 2 h 5"/>
              <a:gd name="T14" fmla="*/ 2 w 2"/>
              <a:gd name="T15" fmla="*/ 2 h 5"/>
              <a:gd name="T16" fmla="*/ 0 w 2"/>
              <a:gd name="T17" fmla="*/ 0 h 5"/>
              <a:gd name="T18" fmla="*/ 0 w 2"/>
              <a:gd name="T19" fmla="*/ 2 h 5"/>
              <a:gd name="T20" fmla="*/ 0 w 2"/>
              <a:gd name="T21" fmla="*/ 2 h 5"/>
              <a:gd name="T22" fmla="*/ 2 w 2"/>
              <a:gd name="T23" fmla="*/ 5 h 5"/>
              <a:gd name="T24" fmla="*/ 2 w 2"/>
              <a:gd name="T25" fmla="*/ 2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2 w 2"/>
              <a:gd name="T3" fmla="*/ 0 h 1587"/>
              <a:gd name="T4" fmla="*/ 2 w 2"/>
              <a:gd name="T5" fmla="*/ 0 h 1587"/>
              <a:gd name="T6" fmla="*/ 2 w 2"/>
              <a:gd name="T7" fmla="*/ 0 h 1587"/>
              <a:gd name="T8" fmla="*/ 2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2 w 2"/>
              <a:gd name="T19" fmla="*/ 0 h 1587"/>
              <a:gd name="T20" fmla="*/ 2 w 2"/>
              <a:gd name="T21" fmla="*/ 0 h 1587"/>
              <a:gd name="T22" fmla="*/ 2 w 2"/>
              <a:gd name="T23" fmla="*/ 0 h 1587"/>
              <a:gd name="T24" fmla="*/ 2 w 2"/>
              <a:gd name="T25" fmla="*/ 0 h 1587"/>
              <a:gd name="T26" fmla="*/ 2 w 2"/>
              <a:gd name="T27" fmla="*/ 0 h 1587"/>
              <a:gd name="T28" fmla="*/ 2 w 2"/>
              <a:gd name="T29" fmla="*/ 0 h 1587"/>
              <a:gd name="T30" fmla="*/ 2 w 2"/>
              <a:gd name="T31" fmla="*/ 0 h 1587"/>
              <a:gd name="T32" fmla="*/ 2 w 2"/>
              <a:gd name="T33" fmla="*/ 0 h 1587"/>
              <a:gd name="T34" fmla="*/ 2 w 2"/>
              <a:gd name="T35" fmla="*/ 0 h 1587"/>
              <a:gd name="T36" fmla="*/ 2 w 2"/>
              <a:gd name="T37" fmla="*/ 0 h 1587"/>
              <a:gd name="T38" fmla="*/ 2 w 2"/>
              <a:gd name="T39" fmla="*/ 0 h 1587"/>
              <a:gd name="T40" fmla="*/ 2 w 2"/>
              <a:gd name="T41" fmla="*/ 0 h 1587"/>
              <a:gd name="T42" fmla="*/ 2 w 2"/>
              <a:gd name="T43" fmla="*/ 0 h 1587"/>
              <a:gd name="T44" fmla="*/ 2 w 2"/>
              <a:gd name="T45" fmla="*/ 0 h 1587"/>
              <a:gd name="T46" fmla="*/ 2 w 2"/>
              <a:gd name="T47" fmla="*/ 0 h 1587"/>
              <a:gd name="T48" fmla="*/ 2 w 2"/>
              <a:gd name="T49" fmla="*/ 0 h 1587"/>
              <a:gd name="T50" fmla="*/ 2 w 2"/>
              <a:gd name="T51" fmla="*/ 0 h 1587"/>
              <a:gd name="T52" fmla="*/ 2 w 2"/>
              <a:gd name="T53" fmla="*/ 0 h 1587"/>
              <a:gd name="T54" fmla="*/ 2 w 2"/>
              <a:gd name="T55" fmla="*/ 0 h 1587"/>
              <a:gd name="T56" fmla="*/ 2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 dirty="0"/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3 h 3"/>
              <a:gd name="T2" fmla="*/ 2 w 2"/>
              <a:gd name="T3" fmla="*/ 0 h 3"/>
              <a:gd name="T4" fmla="*/ 2 w 2"/>
              <a:gd name="T5" fmla="*/ 0 h 3"/>
              <a:gd name="T6" fmla="*/ 2 w 2"/>
              <a:gd name="T7" fmla="*/ 0 h 3"/>
              <a:gd name="T8" fmla="*/ 2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3 h 3"/>
              <a:gd name="T16" fmla="*/ 0 w 2"/>
              <a:gd name="T17" fmla="*/ 3 h 3"/>
              <a:gd name="T18" fmla="*/ 2 w 2"/>
              <a:gd name="T19" fmla="*/ 0 h 3"/>
              <a:gd name="T20" fmla="*/ 2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3 h 3"/>
              <a:gd name="T40" fmla="*/ 0 w 2"/>
              <a:gd name="T41" fmla="*/ 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 dirty="0"/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 dirty="0"/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2 h 2"/>
              <a:gd name="T2" fmla="*/ 0 w 1587"/>
              <a:gd name="T3" fmla="*/ 2 h 2"/>
              <a:gd name="T4" fmla="*/ 0 w 1587"/>
              <a:gd name="T5" fmla="*/ 0 h 2"/>
              <a:gd name="T6" fmla="*/ 0 w 1587"/>
              <a:gd name="T7" fmla="*/ 2 h 2"/>
              <a:gd name="T8" fmla="*/ 0 w 1587"/>
              <a:gd name="T9" fmla="*/ 2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 h 2"/>
              <a:gd name="T4" fmla="*/ 2 w 2"/>
              <a:gd name="T5" fmla="*/ 2 h 2"/>
              <a:gd name="T6" fmla="*/ 2 w 2"/>
              <a:gd name="T7" fmla="*/ 2 h 2"/>
              <a:gd name="T8" fmla="*/ 2 w 2"/>
              <a:gd name="T9" fmla="*/ 2 h 2"/>
              <a:gd name="T10" fmla="*/ 2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 h 2"/>
              <a:gd name="T18" fmla="*/ 0 w 2"/>
              <a:gd name="T19" fmla="*/ 2 h 2"/>
              <a:gd name="T20" fmla="*/ 0 w 2"/>
              <a:gd name="T21" fmla="*/ 2 h 2"/>
              <a:gd name="T22" fmla="*/ 0 w 2"/>
              <a:gd name="T23" fmla="*/ 2 h 2"/>
              <a:gd name="T24" fmla="*/ 2 w 2"/>
              <a:gd name="T25" fmla="*/ 2 h 2"/>
              <a:gd name="T26" fmla="*/ 2 w 2"/>
              <a:gd name="T27" fmla="*/ 2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2 w 2"/>
              <a:gd name="T5" fmla="*/ 2 h 2"/>
              <a:gd name="T6" fmla="*/ 2 w 2"/>
              <a:gd name="T7" fmla="*/ 2 h 2"/>
              <a:gd name="T8" fmla="*/ 2 w 2"/>
              <a:gd name="T9" fmla="*/ 2 h 2"/>
              <a:gd name="T10" fmla="*/ 2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2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2 h 2"/>
              <a:gd name="T32" fmla="*/ 0 w 2"/>
              <a:gd name="T33" fmla="*/ 2 h 2"/>
              <a:gd name="T34" fmla="*/ 0 w 2"/>
              <a:gd name="T35" fmla="*/ 2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2 h 2"/>
              <a:gd name="T50" fmla="*/ 2 w 2"/>
              <a:gd name="T51" fmla="*/ 2 h 2"/>
              <a:gd name="T52" fmla="*/ 2 w 2"/>
              <a:gd name="T53" fmla="*/ 0 h 2"/>
              <a:gd name="T54" fmla="*/ 2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2 h 2"/>
              <a:gd name="T62" fmla="*/ 0 w 2"/>
              <a:gd name="T63" fmla="*/ 2 h 2"/>
              <a:gd name="T64" fmla="*/ 2 w 2"/>
              <a:gd name="T65" fmla="*/ 2 h 2"/>
              <a:gd name="T66" fmla="*/ 2 w 2"/>
              <a:gd name="T67" fmla="*/ 2 h 2"/>
              <a:gd name="T68" fmla="*/ 0 w 2"/>
              <a:gd name="T69" fmla="*/ 2 h 2"/>
              <a:gd name="T70" fmla="*/ 0 w 2"/>
              <a:gd name="T71" fmla="*/ 2 h 2"/>
              <a:gd name="T72" fmla="*/ 0 w 2"/>
              <a:gd name="T73" fmla="*/ 2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 dirty="0"/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 dirty="0"/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 dirty="0"/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 dirty="0"/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 dirty="0"/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 dirty="0"/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 dirty="0"/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 dirty="0"/>
          </a:p>
        </p:txBody>
      </p:sp>
      <p:sp>
        <p:nvSpPr>
          <p:cNvPr id="63" name="Rectangle 63"/>
          <p:cNvSpPr>
            <a:spLocks noChangeArrowheads="1"/>
          </p:cNvSpPr>
          <p:nvPr/>
        </p:nvSpPr>
        <p:spPr bwMode="auto">
          <a:xfrm>
            <a:off x="6713538" y="4308475"/>
            <a:ext cx="2430462" cy="18256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 dirty="0">
              <a:solidFill>
                <a:srgbClr val="C8BB7E"/>
              </a:solidFill>
            </a:endParaRPr>
          </a:p>
        </p:txBody>
      </p:sp>
      <p:sp>
        <p:nvSpPr>
          <p:cNvPr id="64" name="Rectangle 64"/>
          <p:cNvSpPr>
            <a:spLocks noChangeArrowheads="1"/>
          </p:cNvSpPr>
          <p:nvPr/>
        </p:nvSpPr>
        <p:spPr bwMode="auto">
          <a:xfrm>
            <a:off x="0" y="4310063"/>
            <a:ext cx="6977063" cy="1825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 dirty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rgbClr val="021F4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021F43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Rectangle 1028"/>
          <p:cNvSpPr>
            <a:spLocks noGrp="1" noChangeArrowheads="1"/>
          </p:cNvSpPr>
          <p:nvPr>
            <p:ph type="dt" sz="half" idx="15"/>
          </p:nvPr>
        </p:nvSpPr>
        <p:spPr>
          <a:xfrm>
            <a:off x="5680075" y="6107113"/>
            <a:ext cx="2813050" cy="306387"/>
          </a:xfrm>
          <a:prstGeom prst="rect">
            <a:avLst/>
          </a:prstGeom>
        </p:spPr>
        <p:txBody>
          <a:bodyPr rIns="0"/>
          <a:lstStyle>
            <a:lvl1pPr algn="r">
              <a:defRPr b="0" i="0" smtClean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D26B3FB7-3393-403A-BECD-D0B3F8AA821E}" type="datetime4">
              <a:rPr lang="en-US" smtClean="0"/>
              <a:t>September 1, 2017</a:t>
            </a:fld>
            <a:endParaRPr lang="en-US" dirty="0"/>
          </a:p>
        </p:txBody>
      </p:sp>
      <p:sp>
        <p:nvSpPr>
          <p:cNvPr id="66" name="Footer Placeholder 1"/>
          <p:cNvSpPr>
            <a:spLocks noGrp="1"/>
          </p:cNvSpPr>
          <p:nvPr>
            <p:ph type="ftr" sz="quarter" idx="16"/>
          </p:nvPr>
        </p:nvSpPr>
        <p:spPr>
          <a:xfrm>
            <a:off x="1439863" y="6416675"/>
            <a:ext cx="7064375" cy="301625"/>
          </a:xfrm>
        </p:spPr>
        <p:txBody>
          <a:bodyPr rIns="0" anchor="t" anchorCtr="0"/>
          <a:lstStyle>
            <a:lvl1pPr>
              <a:defRPr b="0" dirty="0" smtClean="0"/>
            </a:lvl1pPr>
          </a:lstStyle>
          <a:p>
            <a:pPr>
              <a:defRPr/>
            </a:pPr>
            <a:r>
              <a:rPr lang="en-US" dirty="0"/>
              <a:t>Footer</a:t>
            </a:r>
          </a:p>
        </p:txBody>
      </p:sp>
      <p:sp>
        <p:nvSpPr>
          <p:cNvPr id="67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algn="r">
              <a:lnSpc>
                <a:spcPct val="100000"/>
              </a:lnSpc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algn="r"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  <a:p>
            <a:pPr marL="0" marR="0" lvl="1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/>
            </a:pPr>
            <a:r>
              <a:rPr lang="en-US"/>
              <a:t>Second level</a:t>
            </a:r>
          </a:p>
        </p:txBody>
      </p:sp>
      <p:pic>
        <p:nvPicPr>
          <p:cNvPr id="69" name="Picture 68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770" y="5116419"/>
            <a:ext cx="353822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15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ChangeArrowheads="1"/>
          </p:cNvSpPr>
          <p:nvPr userDrawn="1"/>
        </p:nvSpPr>
        <p:spPr bwMode="auto">
          <a:xfrm>
            <a:off x="0" y="476"/>
            <a:ext cx="9144000" cy="18288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 bwMode="auto">
          <a:xfrm>
            <a:off x="4166319" y="6370322"/>
            <a:ext cx="801203" cy="358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100" b="0" kern="1200" smtClean="0">
                <a:solidFill>
                  <a:srgbClr val="7F7F7F"/>
                </a:solidFill>
                <a:latin typeface="Arial"/>
                <a:ea typeface="+mn-ea"/>
                <a:cs typeface="Arial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81984BD3-7E3B-4A9D-ACB3-626F0CFCC687}" type="slidenum">
              <a:rPr lang="en-US" sz="1200" b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48" y="6284292"/>
            <a:ext cx="2296666" cy="3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567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 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448 w 448"/>
              <a:gd name="T1" fmla="*/ 372 h 372"/>
              <a:gd name="T2" fmla="*/ 388 w 448"/>
              <a:gd name="T3" fmla="*/ 302 h 372"/>
              <a:gd name="T4" fmla="*/ 280 w 448"/>
              <a:gd name="T5" fmla="*/ 208 h 372"/>
              <a:gd name="T6" fmla="*/ 210 w 448"/>
              <a:gd name="T7" fmla="*/ 142 h 372"/>
              <a:gd name="T8" fmla="*/ 140 w 448"/>
              <a:gd name="T9" fmla="*/ 94 h 372"/>
              <a:gd name="T10" fmla="*/ 64 w 448"/>
              <a:gd name="T11" fmla="*/ 44 h 372"/>
              <a:gd name="T12" fmla="*/ 0 w 448"/>
              <a:gd name="T13" fmla="*/ 0 h 372"/>
              <a:gd name="T14" fmla="*/ 280 w 448"/>
              <a:gd name="T15" fmla="*/ 0 h 372"/>
              <a:gd name="T16" fmla="*/ 300 w 448"/>
              <a:gd name="T17" fmla="*/ 36 h 372"/>
              <a:gd name="T18" fmla="*/ 324 w 448"/>
              <a:gd name="T19" fmla="*/ 82 h 372"/>
              <a:gd name="T20" fmla="*/ 346 w 448"/>
              <a:gd name="T21" fmla="*/ 134 h 372"/>
              <a:gd name="T22" fmla="*/ 378 w 448"/>
              <a:gd name="T23" fmla="*/ 206 h 372"/>
              <a:gd name="T24" fmla="*/ 408 w 448"/>
              <a:gd name="T25" fmla="*/ 264 h 372"/>
              <a:gd name="T26" fmla="*/ 434 w 448"/>
              <a:gd name="T27" fmla="*/ 334 h 372"/>
              <a:gd name="T28" fmla="*/ 448 w 448"/>
              <a:gd name="T29" fmla="*/ 372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4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5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6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 dirty="0"/>
          </a:p>
        </p:txBody>
      </p:sp>
      <p:sp>
        <p:nvSpPr>
          <p:cNvPr id="77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 dirty="0"/>
          </a:p>
        </p:txBody>
      </p:sp>
      <p:sp>
        <p:nvSpPr>
          <p:cNvPr id="78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2 w 2"/>
              <a:gd name="T3" fmla="*/ 0 h 1587"/>
              <a:gd name="T4" fmla="*/ 2 w 2"/>
              <a:gd name="T5" fmla="*/ 0 h 1587"/>
              <a:gd name="T6" fmla="*/ 2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 w 2"/>
              <a:gd name="T35" fmla="*/ 0 h 1587"/>
              <a:gd name="T36" fmla="*/ 2 w 2"/>
              <a:gd name="T37" fmla="*/ 0 h 1587"/>
              <a:gd name="T38" fmla="*/ 2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9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0 w 2"/>
              <a:gd name="T5" fmla="*/ 2 h 2"/>
              <a:gd name="T6" fmla="*/ 0 w 2"/>
              <a:gd name="T7" fmla="*/ 2 h 2"/>
              <a:gd name="T8" fmla="*/ 0 w 2"/>
              <a:gd name="T9" fmla="*/ 2 h 2"/>
              <a:gd name="T10" fmla="*/ 0 w 2"/>
              <a:gd name="T11" fmla="*/ 2 h 2"/>
              <a:gd name="T12" fmla="*/ 2 w 2"/>
              <a:gd name="T13" fmla="*/ 2 h 2"/>
              <a:gd name="T14" fmla="*/ 2 w 2"/>
              <a:gd name="T15" fmla="*/ 2 h 2"/>
              <a:gd name="T16" fmla="*/ 2 w 2"/>
              <a:gd name="T17" fmla="*/ 0 h 2"/>
              <a:gd name="T18" fmla="*/ 0 w 2"/>
              <a:gd name="T19" fmla="*/ 2 h 2"/>
              <a:gd name="T20" fmla="*/ 0 w 2"/>
              <a:gd name="T21" fmla="*/ 2 h 2"/>
              <a:gd name="T22" fmla="*/ 0 w 2"/>
              <a:gd name="T23" fmla="*/ 2 h 2"/>
              <a:gd name="T24" fmla="*/ 0 w 2"/>
              <a:gd name="T25" fmla="*/ 2 h 2"/>
              <a:gd name="T26" fmla="*/ 0 w 2"/>
              <a:gd name="T27" fmla="*/ 2 h 2"/>
              <a:gd name="T28" fmla="*/ 2 w 2"/>
              <a:gd name="T29" fmla="*/ 2 h 2"/>
              <a:gd name="T30" fmla="*/ 2 w 2"/>
              <a:gd name="T31" fmla="*/ 2 h 2"/>
              <a:gd name="T32" fmla="*/ 2 w 2"/>
              <a:gd name="T33" fmla="*/ 2 h 2"/>
              <a:gd name="T34" fmla="*/ 2 w 2"/>
              <a:gd name="T35" fmla="*/ 2 h 2"/>
              <a:gd name="T36" fmla="*/ 2 w 2"/>
              <a:gd name="T37" fmla="*/ 2 h 2"/>
              <a:gd name="T38" fmla="*/ 2 w 2"/>
              <a:gd name="T39" fmla="*/ 2 h 2"/>
              <a:gd name="T40" fmla="*/ 0 w 2"/>
              <a:gd name="T41" fmla="*/ 2 h 2"/>
              <a:gd name="T42" fmla="*/ 0 w 2"/>
              <a:gd name="T43" fmla="*/ 2 h 2"/>
              <a:gd name="T44" fmla="*/ 0 w 2"/>
              <a:gd name="T45" fmla="*/ 2 h 2"/>
              <a:gd name="T46" fmla="*/ 0 w 2"/>
              <a:gd name="T47" fmla="*/ 2 h 2"/>
              <a:gd name="T48" fmla="*/ 0 w 2"/>
              <a:gd name="T49" fmla="*/ 2 h 2"/>
              <a:gd name="T50" fmla="*/ 0 w 2"/>
              <a:gd name="T51" fmla="*/ 2 h 2"/>
              <a:gd name="T52" fmla="*/ 0 w 2"/>
              <a:gd name="T53" fmla="*/ 2 h 2"/>
              <a:gd name="T54" fmla="*/ 2 w 2"/>
              <a:gd name="T55" fmla="*/ 2 h 2"/>
              <a:gd name="T56" fmla="*/ 0 w 2"/>
              <a:gd name="T57" fmla="*/ 2 h 2"/>
              <a:gd name="T58" fmla="*/ 2 w 2"/>
              <a:gd name="T59" fmla="*/ 2 h 2"/>
              <a:gd name="T60" fmla="*/ 2 w 2"/>
              <a:gd name="T61" fmla="*/ 2 h 2"/>
              <a:gd name="T62" fmla="*/ 2 w 2"/>
              <a:gd name="T63" fmla="*/ 2 h 2"/>
              <a:gd name="T64" fmla="*/ 0 w 2"/>
              <a:gd name="T65" fmla="*/ 2 h 2"/>
              <a:gd name="T66" fmla="*/ 0 w 2"/>
              <a:gd name="T67" fmla="*/ 2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0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 h 2"/>
              <a:gd name="T4" fmla="*/ 0 w 2"/>
              <a:gd name="T5" fmla="*/ 2 h 2"/>
              <a:gd name="T6" fmla="*/ 0 w 2"/>
              <a:gd name="T7" fmla="*/ 2 h 2"/>
              <a:gd name="T8" fmla="*/ 2 w 2"/>
              <a:gd name="T9" fmla="*/ 2 h 2"/>
              <a:gd name="T10" fmla="*/ 2 w 2"/>
              <a:gd name="T11" fmla="*/ 0 h 2"/>
              <a:gd name="T12" fmla="*/ 2 w 2"/>
              <a:gd name="T13" fmla="*/ 0 h 2"/>
              <a:gd name="T14" fmla="*/ 2 w 2"/>
              <a:gd name="T15" fmla="*/ 0 h 2"/>
              <a:gd name="T16" fmla="*/ 0 w 2"/>
              <a:gd name="T17" fmla="*/ 0 h 2"/>
              <a:gd name="T18" fmla="*/ 0 w 2"/>
              <a:gd name="T19" fmla="*/ 2 h 2"/>
              <a:gd name="T20" fmla="*/ 0 w 2"/>
              <a:gd name="T21" fmla="*/ 2 h 2"/>
              <a:gd name="T22" fmla="*/ 2 w 2"/>
              <a:gd name="T23" fmla="*/ 0 h 2"/>
              <a:gd name="T24" fmla="*/ 2 w 2"/>
              <a:gd name="T25" fmla="*/ 0 h 2"/>
              <a:gd name="T26" fmla="*/ 2 w 2"/>
              <a:gd name="T27" fmla="*/ 0 h 2"/>
              <a:gd name="T28" fmla="*/ 2 w 2"/>
              <a:gd name="T29" fmla="*/ 2 h 2"/>
              <a:gd name="T30" fmla="*/ 0 w 2"/>
              <a:gd name="T31" fmla="*/ 2 h 2"/>
              <a:gd name="T32" fmla="*/ 0 w 2"/>
              <a:gd name="T33" fmla="*/ 2 h 2"/>
              <a:gd name="T34" fmla="*/ 0 w 2"/>
              <a:gd name="T35" fmla="*/ 2 h 2"/>
              <a:gd name="T36" fmla="*/ 0 w 2"/>
              <a:gd name="T37" fmla="*/ 2 h 2"/>
              <a:gd name="T38" fmla="*/ 0 w 2"/>
              <a:gd name="T39" fmla="*/ 2 h 2"/>
              <a:gd name="T40" fmla="*/ 0 w 2"/>
              <a:gd name="T41" fmla="*/ 2 h 2"/>
              <a:gd name="T42" fmla="*/ 0 w 2"/>
              <a:gd name="T43" fmla="*/ 2 h 2"/>
              <a:gd name="T44" fmla="*/ 0 w 2"/>
              <a:gd name="T45" fmla="*/ 2 h 2"/>
              <a:gd name="T46" fmla="*/ 2 w 2"/>
              <a:gd name="T47" fmla="*/ 2 h 2"/>
              <a:gd name="T48" fmla="*/ 0 w 2"/>
              <a:gd name="T49" fmla="*/ 2 h 2"/>
              <a:gd name="T50" fmla="*/ 0 w 2"/>
              <a:gd name="T51" fmla="*/ 2 h 2"/>
              <a:gd name="T52" fmla="*/ 2 w 2"/>
              <a:gd name="T53" fmla="*/ 2 h 2"/>
              <a:gd name="T54" fmla="*/ 2 w 2"/>
              <a:gd name="T55" fmla="*/ 2 h 2"/>
              <a:gd name="T56" fmla="*/ 2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1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2 w 2"/>
              <a:gd name="T1" fmla="*/ 4 h 4"/>
              <a:gd name="T2" fmla="*/ 2 w 2"/>
              <a:gd name="T3" fmla="*/ 4 h 4"/>
              <a:gd name="T4" fmla="*/ 2 w 2"/>
              <a:gd name="T5" fmla="*/ 4 h 4"/>
              <a:gd name="T6" fmla="*/ 2 w 2"/>
              <a:gd name="T7" fmla="*/ 2 h 4"/>
              <a:gd name="T8" fmla="*/ 2 w 2"/>
              <a:gd name="T9" fmla="*/ 0 h 4"/>
              <a:gd name="T10" fmla="*/ 2 w 2"/>
              <a:gd name="T11" fmla="*/ 0 h 4"/>
              <a:gd name="T12" fmla="*/ 2 w 2"/>
              <a:gd name="T13" fmla="*/ 0 h 4"/>
              <a:gd name="T14" fmla="*/ 0 w 2"/>
              <a:gd name="T15" fmla="*/ 2 h 4"/>
              <a:gd name="T16" fmla="*/ 2 w 2"/>
              <a:gd name="T17" fmla="*/ 4 h 4"/>
              <a:gd name="T18" fmla="*/ 2 w 2"/>
              <a:gd name="T19" fmla="*/ 2 h 4"/>
              <a:gd name="T20" fmla="*/ 2 w 2"/>
              <a:gd name="T21" fmla="*/ 2 h 4"/>
              <a:gd name="T22" fmla="*/ 2 w 2"/>
              <a:gd name="T23" fmla="*/ 0 h 4"/>
              <a:gd name="T24" fmla="*/ 2 w 2"/>
              <a:gd name="T25" fmla="*/ 2 h 4"/>
              <a:gd name="T26" fmla="*/ 2 w 2"/>
              <a:gd name="T27" fmla="*/ 2 h 4"/>
              <a:gd name="T28" fmla="*/ 2 w 2"/>
              <a:gd name="T29" fmla="*/ 2 h 4"/>
              <a:gd name="T30" fmla="*/ 2 w 2"/>
              <a:gd name="T31" fmla="*/ 2 h 4"/>
              <a:gd name="T32" fmla="*/ 2 w 2"/>
              <a:gd name="T33" fmla="*/ 2 h 4"/>
              <a:gd name="T34" fmla="*/ 2 w 2"/>
              <a:gd name="T35" fmla="*/ 2 h 4"/>
              <a:gd name="T36" fmla="*/ 2 w 2"/>
              <a:gd name="T37" fmla="*/ 2 h 4"/>
              <a:gd name="T38" fmla="*/ 2 w 2"/>
              <a:gd name="T39" fmla="*/ 2 h 4"/>
              <a:gd name="T40" fmla="*/ 2 w 2"/>
              <a:gd name="T41" fmla="*/ 2 h 4"/>
              <a:gd name="T42" fmla="*/ 2 w 2"/>
              <a:gd name="T43" fmla="*/ 2 h 4"/>
              <a:gd name="T44" fmla="*/ 2 w 2"/>
              <a:gd name="T45" fmla="*/ 2 h 4"/>
              <a:gd name="T46" fmla="*/ 2 w 2"/>
              <a:gd name="T47" fmla="*/ 2 h 4"/>
              <a:gd name="T48" fmla="*/ 2 w 2"/>
              <a:gd name="T49" fmla="*/ 2 h 4"/>
              <a:gd name="T50" fmla="*/ 2 w 2"/>
              <a:gd name="T51" fmla="*/ 2 h 4"/>
              <a:gd name="T52" fmla="*/ 0 w 2"/>
              <a:gd name="T53" fmla="*/ 2 h 4"/>
              <a:gd name="T54" fmla="*/ 2 w 2"/>
              <a:gd name="T55" fmla="*/ 4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2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4 h 4"/>
              <a:gd name="T2" fmla="*/ 0 w 1587"/>
              <a:gd name="T3" fmla="*/ 2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2 h 4"/>
              <a:gd name="T10" fmla="*/ 0 w 1587"/>
              <a:gd name="T11" fmla="*/ 2 h 4"/>
              <a:gd name="T12" fmla="*/ 0 w 1587"/>
              <a:gd name="T13" fmla="*/ 4 h 4"/>
              <a:gd name="T14" fmla="*/ 0 w 1587"/>
              <a:gd name="T15" fmla="*/ 2 h 4"/>
              <a:gd name="T16" fmla="*/ 0 w 1587"/>
              <a:gd name="T17" fmla="*/ 2 h 4"/>
              <a:gd name="T18" fmla="*/ 0 w 1587"/>
              <a:gd name="T19" fmla="*/ 2 h 4"/>
              <a:gd name="T20" fmla="*/ 0 w 1587"/>
              <a:gd name="T21" fmla="*/ 2 h 4"/>
              <a:gd name="T22" fmla="*/ 0 w 1587"/>
              <a:gd name="T23" fmla="*/ 2 h 4"/>
              <a:gd name="T24" fmla="*/ 0 w 1587"/>
              <a:gd name="T25" fmla="*/ 2 h 4"/>
              <a:gd name="T26" fmla="*/ 0 w 1587"/>
              <a:gd name="T27" fmla="*/ 2 h 4"/>
              <a:gd name="T28" fmla="*/ 0 w 1587"/>
              <a:gd name="T29" fmla="*/ 4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3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2 w 2"/>
              <a:gd name="T1" fmla="*/ 2 h 2"/>
              <a:gd name="T2" fmla="*/ 2 w 2"/>
              <a:gd name="T3" fmla="*/ 0 h 2"/>
              <a:gd name="T4" fmla="*/ 2 w 2"/>
              <a:gd name="T5" fmla="*/ 0 h 2"/>
              <a:gd name="T6" fmla="*/ 2 w 2"/>
              <a:gd name="T7" fmla="*/ 0 h 2"/>
              <a:gd name="T8" fmla="*/ 2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2 h 2"/>
              <a:gd name="T16" fmla="*/ 0 w 2"/>
              <a:gd name="T17" fmla="*/ 2 h 2"/>
              <a:gd name="T18" fmla="*/ 0 w 2"/>
              <a:gd name="T19" fmla="*/ 2 h 2"/>
              <a:gd name="T20" fmla="*/ 2 w 2"/>
              <a:gd name="T21" fmla="*/ 2 h 2"/>
              <a:gd name="T22" fmla="*/ 2 w 2"/>
              <a:gd name="T23" fmla="*/ 2 h 2"/>
              <a:gd name="T24" fmla="*/ 2 w 2"/>
              <a:gd name="T25" fmla="*/ 0 h 2"/>
              <a:gd name="T26" fmla="*/ 2 w 2"/>
              <a:gd name="T27" fmla="*/ 0 h 2"/>
              <a:gd name="T28" fmla="*/ 2 w 2"/>
              <a:gd name="T29" fmla="*/ 0 h 2"/>
              <a:gd name="T30" fmla="*/ 0 w 2"/>
              <a:gd name="T31" fmla="*/ 2 h 2"/>
              <a:gd name="T32" fmla="*/ 2 w 2"/>
              <a:gd name="T33" fmla="*/ 2 h 2"/>
              <a:gd name="T34" fmla="*/ 2 w 2"/>
              <a:gd name="T35" fmla="*/ 0 h 2"/>
              <a:gd name="T36" fmla="*/ 0 w 2"/>
              <a:gd name="T37" fmla="*/ 2 h 2"/>
              <a:gd name="T38" fmla="*/ 2 w 2"/>
              <a:gd name="T39" fmla="*/ 2 h 2"/>
              <a:gd name="T40" fmla="*/ 0 w 2"/>
              <a:gd name="T41" fmla="*/ 2 h 2"/>
              <a:gd name="T42" fmla="*/ 0 w 2"/>
              <a:gd name="T43" fmla="*/ 2 h 2"/>
              <a:gd name="T44" fmla="*/ 0 w 2"/>
              <a:gd name="T45" fmla="*/ 2 h 2"/>
              <a:gd name="T46" fmla="*/ 0 w 2"/>
              <a:gd name="T47" fmla="*/ 2 h 2"/>
              <a:gd name="T48" fmla="*/ 0 w 2"/>
              <a:gd name="T49" fmla="*/ 2 h 2"/>
              <a:gd name="T50" fmla="*/ 0 w 2"/>
              <a:gd name="T51" fmla="*/ 2 h 2"/>
              <a:gd name="T52" fmla="*/ 0 w 2"/>
              <a:gd name="T53" fmla="*/ 2 h 2"/>
              <a:gd name="T54" fmla="*/ 0 w 2"/>
              <a:gd name="T55" fmla="*/ 2 h 2"/>
              <a:gd name="T56" fmla="*/ 0 w 2"/>
              <a:gd name="T57" fmla="*/ 2 h 2"/>
              <a:gd name="T58" fmla="*/ 2 w 2"/>
              <a:gd name="T59" fmla="*/ 2 h 2"/>
              <a:gd name="T60" fmla="*/ 2 w 2"/>
              <a:gd name="T61" fmla="*/ 2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4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2 h 2"/>
              <a:gd name="T2" fmla="*/ 0 w 1587"/>
              <a:gd name="T3" fmla="*/ 0 h 2"/>
              <a:gd name="T4" fmla="*/ 0 w 1587"/>
              <a:gd name="T5" fmla="*/ 2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5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2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2 h 2"/>
              <a:gd name="T10" fmla="*/ 2 w 2"/>
              <a:gd name="T11" fmla="*/ 2 h 2"/>
              <a:gd name="T12" fmla="*/ 2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2 h 2"/>
              <a:gd name="T22" fmla="*/ 2 w 2"/>
              <a:gd name="T23" fmla="*/ 2 h 2"/>
              <a:gd name="T24" fmla="*/ 2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6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2 w 2"/>
              <a:gd name="T1" fmla="*/ 0 h 1588"/>
              <a:gd name="T2" fmla="*/ 0 w 2"/>
              <a:gd name="T3" fmla="*/ 0 h 1588"/>
              <a:gd name="T4" fmla="*/ 2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7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2 w 2"/>
              <a:gd name="T1" fmla="*/ 2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 h 2"/>
              <a:gd name="T8" fmla="*/ 2 w 2"/>
              <a:gd name="T9" fmla="*/ 2 h 2"/>
              <a:gd name="T10" fmla="*/ 2 w 2"/>
              <a:gd name="T11" fmla="*/ 2 h 2"/>
              <a:gd name="T12" fmla="*/ 2 w 2"/>
              <a:gd name="T13" fmla="*/ 2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2 h 2"/>
              <a:gd name="T20" fmla="*/ 2 w 2"/>
              <a:gd name="T21" fmla="*/ 2 h 2"/>
              <a:gd name="T22" fmla="*/ 2 w 2"/>
              <a:gd name="T23" fmla="*/ 2 h 2"/>
              <a:gd name="T24" fmla="*/ 2 w 2"/>
              <a:gd name="T25" fmla="*/ 2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8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2 w 4"/>
              <a:gd name="T1" fmla="*/ 2 h 2"/>
              <a:gd name="T2" fmla="*/ 2 w 4"/>
              <a:gd name="T3" fmla="*/ 2 h 2"/>
              <a:gd name="T4" fmla="*/ 4 w 4"/>
              <a:gd name="T5" fmla="*/ 2 h 2"/>
              <a:gd name="T6" fmla="*/ 4 w 4"/>
              <a:gd name="T7" fmla="*/ 0 h 2"/>
              <a:gd name="T8" fmla="*/ 4 w 4"/>
              <a:gd name="T9" fmla="*/ 0 h 2"/>
              <a:gd name="T10" fmla="*/ 2 w 4"/>
              <a:gd name="T11" fmla="*/ 0 h 2"/>
              <a:gd name="T12" fmla="*/ 2 w 4"/>
              <a:gd name="T13" fmla="*/ 0 h 2"/>
              <a:gd name="T14" fmla="*/ 0 w 4"/>
              <a:gd name="T15" fmla="*/ 2 h 2"/>
              <a:gd name="T16" fmla="*/ 2 w 4"/>
              <a:gd name="T17" fmla="*/ 2 h 2"/>
              <a:gd name="T18" fmla="*/ 2 w 4"/>
              <a:gd name="T19" fmla="*/ 0 h 2"/>
              <a:gd name="T20" fmla="*/ 4 w 4"/>
              <a:gd name="T21" fmla="*/ 2 h 2"/>
              <a:gd name="T22" fmla="*/ 4 w 4"/>
              <a:gd name="T23" fmla="*/ 0 h 2"/>
              <a:gd name="T24" fmla="*/ 4 w 4"/>
              <a:gd name="T25" fmla="*/ 0 h 2"/>
              <a:gd name="T26" fmla="*/ 2 w 4"/>
              <a:gd name="T27" fmla="*/ 0 h 2"/>
              <a:gd name="T28" fmla="*/ 2 w 4"/>
              <a:gd name="T29" fmla="*/ 0 h 2"/>
              <a:gd name="T30" fmla="*/ 0 w 4"/>
              <a:gd name="T31" fmla="*/ 0 h 2"/>
              <a:gd name="T32" fmla="*/ 2 w 4"/>
              <a:gd name="T33" fmla="*/ 2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9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2 w 2"/>
              <a:gd name="T5" fmla="*/ 2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 h 2"/>
              <a:gd name="T14" fmla="*/ 0 w 2"/>
              <a:gd name="T15" fmla="*/ 2 h 2"/>
              <a:gd name="T16" fmla="*/ 0 w 2"/>
              <a:gd name="T17" fmla="*/ 2 h 2"/>
              <a:gd name="T18" fmla="*/ 0 w 2"/>
              <a:gd name="T19" fmla="*/ 2 h 2"/>
              <a:gd name="T20" fmla="*/ 0 w 2"/>
              <a:gd name="T21" fmla="*/ 2 h 2"/>
              <a:gd name="T22" fmla="*/ 0 w 2"/>
              <a:gd name="T23" fmla="*/ 2 h 2"/>
              <a:gd name="T24" fmla="*/ 0 w 2"/>
              <a:gd name="T25" fmla="*/ 2 h 2"/>
              <a:gd name="T26" fmla="*/ 0 w 2"/>
              <a:gd name="T27" fmla="*/ 2 h 2"/>
              <a:gd name="T28" fmla="*/ 0 w 2"/>
              <a:gd name="T29" fmla="*/ 2 h 2"/>
              <a:gd name="T30" fmla="*/ 0 w 2"/>
              <a:gd name="T31" fmla="*/ 2 h 2"/>
              <a:gd name="T32" fmla="*/ 0 w 2"/>
              <a:gd name="T33" fmla="*/ 2 h 2"/>
              <a:gd name="T34" fmla="*/ 0 w 2"/>
              <a:gd name="T35" fmla="*/ 2 h 2"/>
              <a:gd name="T36" fmla="*/ 0 w 2"/>
              <a:gd name="T37" fmla="*/ 2 h 2"/>
              <a:gd name="T38" fmla="*/ 0 w 2"/>
              <a:gd name="T39" fmla="*/ 2 h 2"/>
              <a:gd name="T40" fmla="*/ 0 w 2"/>
              <a:gd name="T41" fmla="*/ 2 h 2"/>
              <a:gd name="T42" fmla="*/ 0 w 2"/>
              <a:gd name="T43" fmla="*/ 2 h 2"/>
              <a:gd name="T44" fmla="*/ 0 w 2"/>
              <a:gd name="T45" fmla="*/ 2 h 2"/>
              <a:gd name="T46" fmla="*/ 0 w 2"/>
              <a:gd name="T47" fmla="*/ 2 h 2"/>
              <a:gd name="T48" fmla="*/ 0 w 2"/>
              <a:gd name="T49" fmla="*/ 2 h 2"/>
              <a:gd name="T50" fmla="*/ 0 w 2"/>
              <a:gd name="T51" fmla="*/ 2 h 2"/>
              <a:gd name="T52" fmla="*/ 0 w 2"/>
              <a:gd name="T53" fmla="*/ 2 h 2"/>
              <a:gd name="T54" fmla="*/ 0 w 2"/>
              <a:gd name="T55" fmla="*/ 2 h 2"/>
              <a:gd name="T56" fmla="*/ 0 w 2"/>
              <a:gd name="T57" fmla="*/ 2 h 2"/>
              <a:gd name="T58" fmla="*/ 0 w 2"/>
              <a:gd name="T59" fmla="*/ 2 h 2"/>
              <a:gd name="T60" fmla="*/ 0 w 2"/>
              <a:gd name="T61" fmla="*/ 2 h 2"/>
              <a:gd name="T62" fmla="*/ 0 w 2"/>
              <a:gd name="T63" fmla="*/ 2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0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2 h 2"/>
              <a:gd name="T2" fmla="*/ 2 w 2"/>
              <a:gd name="T3" fmla="*/ 2 h 2"/>
              <a:gd name="T4" fmla="*/ 2 w 2"/>
              <a:gd name="T5" fmla="*/ 2 h 2"/>
              <a:gd name="T6" fmla="*/ 2 w 2"/>
              <a:gd name="T7" fmla="*/ 0 h 2"/>
              <a:gd name="T8" fmla="*/ 2 w 2"/>
              <a:gd name="T9" fmla="*/ 0 h 2"/>
              <a:gd name="T10" fmla="*/ 2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2 h 2"/>
              <a:gd name="T40" fmla="*/ 0 w 2"/>
              <a:gd name="T41" fmla="*/ 2 h 2"/>
              <a:gd name="T42" fmla="*/ 2 w 2"/>
              <a:gd name="T43" fmla="*/ 2 h 2"/>
              <a:gd name="T44" fmla="*/ 2 w 2"/>
              <a:gd name="T45" fmla="*/ 0 h 2"/>
              <a:gd name="T46" fmla="*/ 2 w 2"/>
              <a:gd name="T47" fmla="*/ 0 h 2"/>
              <a:gd name="T48" fmla="*/ 2 w 2"/>
              <a:gd name="T49" fmla="*/ 0 h 2"/>
              <a:gd name="T50" fmla="*/ 2 w 2"/>
              <a:gd name="T51" fmla="*/ 0 h 2"/>
              <a:gd name="T52" fmla="*/ 2 w 2"/>
              <a:gd name="T53" fmla="*/ 0 h 2"/>
              <a:gd name="T54" fmla="*/ 2 w 2"/>
              <a:gd name="T55" fmla="*/ 0 h 2"/>
              <a:gd name="T56" fmla="*/ 2 w 2"/>
              <a:gd name="T57" fmla="*/ 0 h 2"/>
              <a:gd name="T58" fmla="*/ 2 w 2"/>
              <a:gd name="T59" fmla="*/ 0 h 2"/>
              <a:gd name="T60" fmla="*/ 2 w 2"/>
              <a:gd name="T61" fmla="*/ 0 h 2"/>
              <a:gd name="T62" fmla="*/ 2 w 2"/>
              <a:gd name="T63" fmla="*/ 0 h 2"/>
              <a:gd name="T64" fmla="*/ 2 w 2"/>
              <a:gd name="T65" fmla="*/ 0 h 2"/>
              <a:gd name="T66" fmla="*/ 2 w 2"/>
              <a:gd name="T67" fmla="*/ 2 h 2"/>
              <a:gd name="T68" fmla="*/ 2 w 2"/>
              <a:gd name="T69" fmla="*/ 0 h 2"/>
              <a:gd name="T70" fmla="*/ 2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2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1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3 h 3"/>
              <a:gd name="T2" fmla="*/ 0 w 2"/>
              <a:gd name="T3" fmla="*/ 3 h 3"/>
              <a:gd name="T4" fmla="*/ 2 w 2"/>
              <a:gd name="T5" fmla="*/ 3 h 3"/>
              <a:gd name="T6" fmla="*/ 2 w 2"/>
              <a:gd name="T7" fmla="*/ 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3 h 3"/>
              <a:gd name="T16" fmla="*/ 0 w 2"/>
              <a:gd name="T17" fmla="*/ 3 h 3"/>
              <a:gd name="T18" fmla="*/ 0 w 2"/>
              <a:gd name="T19" fmla="*/ 3 h 3"/>
              <a:gd name="T20" fmla="*/ 0 w 2"/>
              <a:gd name="T21" fmla="*/ 3 h 3"/>
              <a:gd name="T22" fmla="*/ 0 w 2"/>
              <a:gd name="T23" fmla="*/ 0 h 3"/>
              <a:gd name="T24" fmla="*/ 0 w 2"/>
              <a:gd name="T25" fmla="*/ 3 h 3"/>
              <a:gd name="T26" fmla="*/ 0 w 2"/>
              <a:gd name="T27" fmla="*/ 3 h 3"/>
              <a:gd name="T28" fmla="*/ 0 w 2"/>
              <a:gd name="T29" fmla="*/ 3 h 3"/>
              <a:gd name="T30" fmla="*/ 0 w 2"/>
              <a:gd name="T31" fmla="*/ 3 h 3"/>
              <a:gd name="T32" fmla="*/ 0 w 2"/>
              <a:gd name="T33" fmla="*/ 3 h 3"/>
              <a:gd name="T34" fmla="*/ 0 w 2"/>
              <a:gd name="T35" fmla="*/ 3 h 3"/>
              <a:gd name="T36" fmla="*/ 0 w 2"/>
              <a:gd name="T37" fmla="*/ 3 h 3"/>
              <a:gd name="T38" fmla="*/ 0 w 2"/>
              <a:gd name="T39" fmla="*/ 3 h 3"/>
              <a:gd name="T40" fmla="*/ 0 w 2"/>
              <a:gd name="T41" fmla="*/ 3 h 3"/>
              <a:gd name="T42" fmla="*/ 0 w 2"/>
              <a:gd name="T43" fmla="*/ 3 h 3"/>
              <a:gd name="T44" fmla="*/ 0 w 2"/>
              <a:gd name="T45" fmla="*/ 3 h 3"/>
              <a:gd name="T46" fmla="*/ 0 w 2"/>
              <a:gd name="T47" fmla="*/ 3 h 3"/>
              <a:gd name="T48" fmla="*/ 0 w 2"/>
              <a:gd name="T49" fmla="*/ 3 h 3"/>
              <a:gd name="T50" fmla="*/ 0 w 2"/>
              <a:gd name="T51" fmla="*/ 3 h 3"/>
              <a:gd name="T52" fmla="*/ 0 w 2"/>
              <a:gd name="T53" fmla="*/ 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3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4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5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2 w 2"/>
              <a:gd name="T5" fmla="*/ 2 h 2"/>
              <a:gd name="T6" fmla="*/ 2 w 2"/>
              <a:gd name="T7" fmla="*/ 0 h 2"/>
              <a:gd name="T8" fmla="*/ 2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 h 2"/>
              <a:gd name="T18" fmla="*/ 0 w 2"/>
              <a:gd name="T19" fmla="*/ 2 h 2"/>
              <a:gd name="T20" fmla="*/ 2 w 2"/>
              <a:gd name="T21" fmla="*/ 2 h 2"/>
              <a:gd name="T22" fmla="*/ 2 w 2"/>
              <a:gd name="T23" fmla="*/ 0 h 2"/>
              <a:gd name="T24" fmla="*/ 2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2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6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 h 2"/>
              <a:gd name="T2" fmla="*/ 2 w 2"/>
              <a:gd name="T3" fmla="*/ 2 h 2"/>
              <a:gd name="T4" fmla="*/ 0 w 2"/>
              <a:gd name="T5" fmla="*/ 0 h 2"/>
              <a:gd name="T6" fmla="*/ 0 w 2"/>
              <a:gd name="T7" fmla="*/ 2 h 2"/>
              <a:gd name="T8" fmla="*/ 0 w 2"/>
              <a:gd name="T9" fmla="*/ 2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7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 dirty="0"/>
          </a:p>
        </p:txBody>
      </p:sp>
      <p:sp>
        <p:nvSpPr>
          <p:cNvPr id="98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9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0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2 w 2"/>
              <a:gd name="T1" fmla="*/ 0 h 2"/>
              <a:gd name="T2" fmla="*/ 2 w 2"/>
              <a:gd name="T3" fmla="*/ 0 h 2"/>
              <a:gd name="T4" fmla="*/ 2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2 h 2"/>
              <a:gd name="T12" fmla="*/ 2 w 2"/>
              <a:gd name="T13" fmla="*/ 0 h 2"/>
              <a:gd name="T14" fmla="*/ 2 w 2"/>
              <a:gd name="T15" fmla="*/ 0 h 2"/>
              <a:gd name="T16" fmla="*/ 2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2 h 2"/>
              <a:gd name="T24" fmla="*/ 2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1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2 w 2"/>
              <a:gd name="T5" fmla="*/ 0 h 1587"/>
              <a:gd name="T6" fmla="*/ 2 w 2"/>
              <a:gd name="T7" fmla="*/ 0 h 1587"/>
              <a:gd name="T8" fmla="*/ 2 w 2"/>
              <a:gd name="T9" fmla="*/ 0 h 1587"/>
              <a:gd name="T10" fmla="*/ 2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2 w 2"/>
              <a:gd name="T25" fmla="*/ 0 h 1587"/>
              <a:gd name="T26" fmla="*/ 2 w 2"/>
              <a:gd name="T27" fmla="*/ 0 h 1587"/>
              <a:gd name="T28" fmla="*/ 2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4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2 h 2"/>
              <a:gd name="T2" fmla="*/ 0 w 1587"/>
              <a:gd name="T3" fmla="*/ 2 h 2"/>
              <a:gd name="T4" fmla="*/ 0 w 1587"/>
              <a:gd name="T5" fmla="*/ 0 h 2"/>
              <a:gd name="T6" fmla="*/ 0 w 1587"/>
              <a:gd name="T7" fmla="*/ 2 h 2"/>
              <a:gd name="T8" fmla="*/ 0 w 1587"/>
              <a:gd name="T9" fmla="*/ 2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5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2 w 2"/>
              <a:gd name="T1" fmla="*/ 2 h 2"/>
              <a:gd name="T2" fmla="*/ 2 w 2"/>
              <a:gd name="T3" fmla="*/ 2 h 2"/>
              <a:gd name="T4" fmla="*/ 2 w 2"/>
              <a:gd name="T5" fmla="*/ 2 h 2"/>
              <a:gd name="T6" fmla="*/ 2 w 2"/>
              <a:gd name="T7" fmla="*/ 2 h 2"/>
              <a:gd name="T8" fmla="*/ 0 w 2"/>
              <a:gd name="T9" fmla="*/ 2 h 2"/>
              <a:gd name="T10" fmla="*/ 0 w 2"/>
              <a:gd name="T11" fmla="*/ 2 h 2"/>
              <a:gd name="T12" fmla="*/ 2 w 2"/>
              <a:gd name="T13" fmla="*/ 2 h 2"/>
              <a:gd name="T14" fmla="*/ 0 w 2"/>
              <a:gd name="T15" fmla="*/ 2 h 2"/>
              <a:gd name="T16" fmla="*/ 0 w 2"/>
              <a:gd name="T17" fmla="*/ 2 h 2"/>
              <a:gd name="T18" fmla="*/ 0 w 2"/>
              <a:gd name="T19" fmla="*/ 2 h 2"/>
              <a:gd name="T20" fmla="*/ 0 w 2"/>
              <a:gd name="T21" fmla="*/ 2 h 2"/>
              <a:gd name="T22" fmla="*/ 0 w 2"/>
              <a:gd name="T23" fmla="*/ 2 h 2"/>
              <a:gd name="T24" fmla="*/ 0 w 2"/>
              <a:gd name="T25" fmla="*/ 2 h 2"/>
              <a:gd name="T26" fmla="*/ 0 w 2"/>
              <a:gd name="T27" fmla="*/ 2 h 2"/>
              <a:gd name="T28" fmla="*/ 0 w 2"/>
              <a:gd name="T29" fmla="*/ 2 h 2"/>
              <a:gd name="T30" fmla="*/ 0 w 2"/>
              <a:gd name="T31" fmla="*/ 2 h 2"/>
              <a:gd name="T32" fmla="*/ 0 w 2"/>
              <a:gd name="T33" fmla="*/ 2 h 2"/>
              <a:gd name="T34" fmla="*/ 0 w 2"/>
              <a:gd name="T35" fmla="*/ 2 h 2"/>
              <a:gd name="T36" fmla="*/ 0 w 2"/>
              <a:gd name="T37" fmla="*/ 2 h 2"/>
              <a:gd name="T38" fmla="*/ 2 w 2"/>
              <a:gd name="T39" fmla="*/ 2 h 2"/>
              <a:gd name="T40" fmla="*/ 2 w 2"/>
              <a:gd name="T41" fmla="*/ 2 h 2"/>
              <a:gd name="T42" fmla="*/ 2 w 2"/>
              <a:gd name="T43" fmla="*/ 2 h 2"/>
              <a:gd name="T44" fmla="*/ 2 w 2"/>
              <a:gd name="T45" fmla="*/ 2 h 2"/>
              <a:gd name="T46" fmla="*/ 2 w 2"/>
              <a:gd name="T47" fmla="*/ 2 h 2"/>
              <a:gd name="T48" fmla="*/ 0 w 2"/>
              <a:gd name="T49" fmla="*/ 0 h 2"/>
              <a:gd name="T50" fmla="*/ 0 w 2"/>
              <a:gd name="T51" fmla="*/ 2 h 2"/>
              <a:gd name="T52" fmla="*/ 0 w 2"/>
              <a:gd name="T53" fmla="*/ 2 h 2"/>
              <a:gd name="T54" fmla="*/ 0 w 2"/>
              <a:gd name="T55" fmla="*/ 2 h 2"/>
              <a:gd name="T56" fmla="*/ 2 w 2"/>
              <a:gd name="T57" fmla="*/ 2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6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2 w 2"/>
              <a:gd name="T5" fmla="*/ 0 h 2"/>
              <a:gd name="T6" fmla="*/ 2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 h 2"/>
              <a:gd name="T14" fmla="*/ 0 w 2"/>
              <a:gd name="T15" fmla="*/ 2 h 2"/>
              <a:gd name="T16" fmla="*/ 2 w 2"/>
              <a:gd name="T17" fmla="*/ 0 h 2"/>
              <a:gd name="T18" fmla="*/ 2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2 h 2"/>
              <a:gd name="T48" fmla="*/ 0 w 2"/>
              <a:gd name="T49" fmla="*/ 2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7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2 w 2"/>
              <a:gd name="T1" fmla="*/ 0 h 1588"/>
              <a:gd name="T2" fmla="*/ 0 w 2"/>
              <a:gd name="T3" fmla="*/ 0 h 1588"/>
              <a:gd name="T4" fmla="*/ 2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8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2 w 2"/>
              <a:gd name="T1" fmla="*/ 2 h 5"/>
              <a:gd name="T2" fmla="*/ 2 w 2"/>
              <a:gd name="T3" fmla="*/ 2 h 5"/>
              <a:gd name="T4" fmla="*/ 0 w 2"/>
              <a:gd name="T5" fmla="*/ 0 h 5"/>
              <a:gd name="T6" fmla="*/ 0 w 2"/>
              <a:gd name="T7" fmla="*/ 2 h 5"/>
              <a:gd name="T8" fmla="*/ 0 w 2"/>
              <a:gd name="T9" fmla="*/ 2 h 5"/>
              <a:gd name="T10" fmla="*/ 2 w 2"/>
              <a:gd name="T11" fmla="*/ 5 h 5"/>
              <a:gd name="T12" fmla="*/ 2 w 2"/>
              <a:gd name="T13" fmla="*/ 2 h 5"/>
              <a:gd name="T14" fmla="*/ 2 w 2"/>
              <a:gd name="T15" fmla="*/ 2 h 5"/>
              <a:gd name="T16" fmla="*/ 0 w 2"/>
              <a:gd name="T17" fmla="*/ 0 h 5"/>
              <a:gd name="T18" fmla="*/ 0 w 2"/>
              <a:gd name="T19" fmla="*/ 2 h 5"/>
              <a:gd name="T20" fmla="*/ 0 w 2"/>
              <a:gd name="T21" fmla="*/ 2 h 5"/>
              <a:gd name="T22" fmla="*/ 2 w 2"/>
              <a:gd name="T23" fmla="*/ 5 h 5"/>
              <a:gd name="T24" fmla="*/ 2 w 2"/>
              <a:gd name="T25" fmla="*/ 2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9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2 w 2"/>
              <a:gd name="T3" fmla="*/ 0 h 1587"/>
              <a:gd name="T4" fmla="*/ 2 w 2"/>
              <a:gd name="T5" fmla="*/ 0 h 1587"/>
              <a:gd name="T6" fmla="*/ 2 w 2"/>
              <a:gd name="T7" fmla="*/ 0 h 1587"/>
              <a:gd name="T8" fmla="*/ 2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2 w 2"/>
              <a:gd name="T19" fmla="*/ 0 h 1587"/>
              <a:gd name="T20" fmla="*/ 2 w 2"/>
              <a:gd name="T21" fmla="*/ 0 h 1587"/>
              <a:gd name="T22" fmla="*/ 2 w 2"/>
              <a:gd name="T23" fmla="*/ 0 h 1587"/>
              <a:gd name="T24" fmla="*/ 2 w 2"/>
              <a:gd name="T25" fmla="*/ 0 h 1587"/>
              <a:gd name="T26" fmla="*/ 2 w 2"/>
              <a:gd name="T27" fmla="*/ 0 h 1587"/>
              <a:gd name="T28" fmla="*/ 2 w 2"/>
              <a:gd name="T29" fmla="*/ 0 h 1587"/>
              <a:gd name="T30" fmla="*/ 2 w 2"/>
              <a:gd name="T31" fmla="*/ 0 h 1587"/>
              <a:gd name="T32" fmla="*/ 2 w 2"/>
              <a:gd name="T33" fmla="*/ 0 h 1587"/>
              <a:gd name="T34" fmla="*/ 2 w 2"/>
              <a:gd name="T35" fmla="*/ 0 h 1587"/>
              <a:gd name="T36" fmla="*/ 2 w 2"/>
              <a:gd name="T37" fmla="*/ 0 h 1587"/>
              <a:gd name="T38" fmla="*/ 2 w 2"/>
              <a:gd name="T39" fmla="*/ 0 h 1587"/>
              <a:gd name="T40" fmla="*/ 2 w 2"/>
              <a:gd name="T41" fmla="*/ 0 h 1587"/>
              <a:gd name="T42" fmla="*/ 2 w 2"/>
              <a:gd name="T43" fmla="*/ 0 h 1587"/>
              <a:gd name="T44" fmla="*/ 2 w 2"/>
              <a:gd name="T45" fmla="*/ 0 h 1587"/>
              <a:gd name="T46" fmla="*/ 2 w 2"/>
              <a:gd name="T47" fmla="*/ 0 h 1587"/>
              <a:gd name="T48" fmla="*/ 2 w 2"/>
              <a:gd name="T49" fmla="*/ 0 h 1587"/>
              <a:gd name="T50" fmla="*/ 2 w 2"/>
              <a:gd name="T51" fmla="*/ 0 h 1587"/>
              <a:gd name="T52" fmla="*/ 2 w 2"/>
              <a:gd name="T53" fmla="*/ 0 h 1587"/>
              <a:gd name="T54" fmla="*/ 2 w 2"/>
              <a:gd name="T55" fmla="*/ 0 h 1587"/>
              <a:gd name="T56" fmla="*/ 2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0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 dirty="0"/>
          </a:p>
        </p:txBody>
      </p:sp>
      <p:sp>
        <p:nvSpPr>
          <p:cNvPr id="111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2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3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3 h 3"/>
              <a:gd name="T2" fmla="*/ 2 w 2"/>
              <a:gd name="T3" fmla="*/ 0 h 3"/>
              <a:gd name="T4" fmla="*/ 2 w 2"/>
              <a:gd name="T5" fmla="*/ 0 h 3"/>
              <a:gd name="T6" fmla="*/ 2 w 2"/>
              <a:gd name="T7" fmla="*/ 0 h 3"/>
              <a:gd name="T8" fmla="*/ 2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3 h 3"/>
              <a:gd name="T16" fmla="*/ 0 w 2"/>
              <a:gd name="T17" fmla="*/ 3 h 3"/>
              <a:gd name="T18" fmla="*/ 2 w 2"/>
              <a:gd name="T19" fmla="*/ 0 h 3"/>
              <a:gd name="T20" fmla="*/ 2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3 h 3"/>
              <a:gd name="T40" fmla="*/ 0 w 2"/>
              <a:gd name="T41" fmla="*/ 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4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5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6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 dirty="0"/>
          </a:p>
        </p:txBody>
      </p:sp>
      <p:sp>
        <p:nvSpPr>
          <p:cNvPr id="117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 dirty="0"/>
          </a:p>
        </p:txBody>
      </p:sp>
      <p:sp>
        <p:nvSpPr>
          <p:cNvPr id="118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9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0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2 h 2"/>
              <a:gd name="T2" fmla="*/ 0 w 1587"/>
              <a:gd name="T3" fmla="*/ 2 h 2"/>
              <a:gd name="T4" fmla="*/ 0 w 1587"/>
              <a:gd name="T5" fmla="*/ 0 h 2"/>
              <a:gd name="T6" fmla="*/ 0 w 1587"/>
              <a:gd name="T7" fmla="*/ 2 h 2"/>
              <a:gd name="T8" fmla="*/ 0 w 1587"/>
              <a:gd name="T9" fmla="*/ 2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1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 h 2"/>
              <a:gd name="T4" fmla="*/ 2 w 2"/>
              <a:gd name="T5" fmla="*/ 2 h 2"/>
              <a:gd name="T6" fmla="*/ 2 w 2"/>
              <a:gd name="T7" fmla="*/ 2 h 2"/>
              <a:gd name="T8" fmla="*/ 2 w 2"/>
              <a:gd name="T9" fmla="*/ 2 h 2"/>
              <a:gd name="T10" fmla="*/ 2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 h 2"/>
              <a:gd name="T18" fmla="*/ 0 w 2"/>
              <a:gd name="T19" fmla="*/ 2 h 2"/>
              <a:gd name="T20" fmla="*/ 0 w 2"/>
              <a:gd name="T21" fmla="*/ 2 h 2"/>
              <a:gd name="T22" fmla="*/ 0 w 2"/>
              <a:gd name="T23" fmla="*/ 2 h 2"/>
              <a:gd name="T24" fmla="*/ 2 w 2"/>
              <a:gd name="T25" fmla="*/ 2 h 2"/>
              <a:gd name="T26" fmla="*/ 2 w 2"/>
              <a:gd name="T27" fmla="*/ 2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2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2 w 2"/>
              <a:gd name="T5" fmla="*/ 2 h 2"/>
              <a:gd name="T6" fmla="*/ 2 w 2"/>
              <a:gd name="T7" fmla="*/ 2 h 2"/>
              <a:gd name="T8" fmla="*/ 2 w 2"/>
              <a:gd name="T9" fmla="*/ 2 h 2"/>
              <a:gd name="T10" fmla="*/ 2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2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2 h 2"/>
              <a:gd name="T32" fmla="*/ 0 w 2"/>
              <a:gd name="T33" fmla="*/ 2 h 2"/>
              <a:gd name="T34" fmla="*/ 0 w 2"/>
              <a:gd name="T35" fmla="*/ 2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2 h 2"/>
              <a:gd name="T50" fmla="*/ 2 w 2"/>
              <a:gd name="T51" fmla="*/ 2 h 2"/>
              <a:gd name="T52" fmla="*/ 2 w 2"/>
              <a:gd name="T53" fmla="*/ 0 h 2"/>
              <a:gd name="T54" fmla="*/ 2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2 h 2"/>
              <a:gd name="T62" fmla="*/ 0 w 2"/>
              <a:gd name="T63" fmla="*/ 2 h 2"/>
              <a:gd name="T64" fmla="*/ 2 w 2"/>
              <a:gd name="T65" fmla="*/ 2 h 2"/>
              <a:gd name="T66" fmla="*/ 2 w 2"/>
              <a:gd name="T67" fmla="*/ 2 h 2"/>
              <a:gd name="T68" fmla="*/ 0 w 2"/>
              <a:gd name="T69" fmla="*/ 2 h 2"/>
              <a:gd name="T70" fmla="*/ 0 w 2"/>
              <a:gd name="T71" fmla="*/ 2 h 2"/>
              <a:gd name="T72" fmla="*/ 0 w 2"/>
              <a:gd name="T73" fmla="*/ 2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 dirty="0"/>
          </a:p>
        </p:txBody>
      </p:sp>
      <p:sp>
        <p:nvSpPr>
          <p:cNvPr id="124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 dirty="0"/>
          </a:p>
        </p:txBody>
      </p:sp>
      <p:sp>
        <p:nvSpPr>
          <p:cNvPr id="125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 dirty="0"/>
          </a:p>
        </p:txBody>
      </p:sp>
      <p:sp>
        <p:nvSpPr>
          <p:cNvPr id="126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 dirty="0"/>
          </a:p>
        </p:txBody>
      </p:sp>
      <p:sp>
        <p:nvSpPr>
          <p:cNvPr id="127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 dirty="0"/>
          </a:p>
        </p:txBody>
      </p:sp>
      <p:sp>
        <p:nvSpPr>
          <p:cNvPr id="128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 dirty="0"/>
          </a:p>
        </p:txBody>
      </p:sp>
      <p:sp>
        <p:nvSpPr>
          <p:cNvPr id="129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 dirty="0"/>
          </a:p>
        </p:txBody>
      </p:sp>
      <p:sp>
        <p:nvSpPr>
          <p:cNvPr id="130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 dirty="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43401" y="301625"/>
            <a:ext cx="8439652" cy="668193"/>
          </a:xfrm>
        </p:spPr>
        <p:txBody>
          <a:bodyPr/>
          <a:lstStyle>
            <a:lvl1pPr>
              <a:defRPr b="0" i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1" name="Footer Placeholder 6"/>
          <p:cNvSpPr>
            <a:spLocks noGrp="1"/>
          </p:cNvSpPr>
          <p:nvPr>
            <p:ph type="ftr" sz="quarter" idx="1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Footer</a:t>
            </a:r>
          </a:p>
        </p:txBody>
      </p:sp>
      <p:sp>
        <p:nvSpPr>
          <p:cNvPr id="132" name="Slide Number Placeholder 7"/>
          <p:cNvSpPr>
            <a:spLocks noGrp="1"/>
          </p:cNvSpPr>
          <p:nvPr>
            <p:ph type="sldNum" sz="quarter" idx="1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F60F7-8917-EE43-A244-F35A121B45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3" name="ClipArt Placeholder 9"/>
          <p:cNvSpPr>
            <a:spLocks noGrp="1"/>
          </p:cNvSpPr>
          <p:nvPr>
            <p:ph type="clipArt" sz="quarter" idx="49"/>
          </p:nvPr>
        </p:nvSpPr>
        <p:spPr>
          <a:xfrm>
            <a:off x="341834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134" name="ClipArt Placeholder 9"/>
          <p:cNvSpPr>
            <a:spLocks noGrp="1"/>
          </p:cNvSpPr>
          <p:nvPr>
            <p:ph type="clipArt" sz="quarter" idx="56"/>
          </p:nvPr>
        </p:nvSpPr>
        <p:spPr>
          <a:xfrm>
            <a:off x="2093047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135" name="ClipArt Placeholder 9"/>
          <p:cNvSpPr>
            <a:spLocks noGrp="1"/>
          </p:cNvSpPr>
          <p:nvPr>
            <p:ph type="clipArt" sz="quarter" idx="63"/>
          </p:nvPr>
        </p:nvSpPr>
        <p:spPr>
          <a:xfrm>
            <a:off x="3844259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136" name="ClipArt Placeholder 9"/>
          <p:cNvSpPr>
            <a:spLocks noGrp="1"/>
          </p:cNvSpPr>
          <p:nvPr>
            <p:ph type="clipArt" sz="quarter" idx="70"/>
          </p:nvPr>
        </p:nvSpPr>
        <p:spPr>
          <a:xfrm>
            <a:off x="5595471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137" name="ClipArt Placeholder 9"/>
          <p:cNvSpPr>
            <a:spLocks noGrp="1"/>
          </p:cNvSpPr>
          <p:nvPr>
            <p:ph type="clipArt" sz="quarter" idx="77"/>
          </p:nvPr>
        </p:nvSpPr>
        <p:spPr>
          <a:xfrm>
            <a:off x="7346684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138" name="Text Placeholder 2"/>
          <p:cNvSpPr>
            <a:spLocks noGrp="1"/>
          </p:cNvSpPr>
          <p:nvPr>
            <p:ph type="body" sz="quarter" idx="50"/>
          </p:nvPr>
        </p:nvSpPr>
        <p:spPr>
          <a:xfrm>
            <a:off x="603491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9" name="Picture Placeholder 4"/>
          <p:cNvSpPr>
            <a:spLocks noGrp="1"/>
          </p:cNvSpPr>
          <p:nvPr>
            <p:ph type="pic" sz="quarter" idx="51"/>
          </p:nvPr>
        </p:nvSpPr>
        <p:spPr>
          <a:xfrm>
            <a:off x="476491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40" name="Text Placeholder 2"/>
          <p:cNvSpPr>
            <a:spLocks noGrp="1"/>
          </p:cNvSpPr>
          <p:nvPr>
            <p:ph type="body" sz="quarter" idx="52"/>
          </p:nvPr>
        </p:nvSpPr>
        <p:spPr>
          <a:xfrm>
            <a:off x="465099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1" name="Text Placeholder 2"/>
          <p:cNvSpPr>
            <a:spLocks noGrp="1"/>
          </p:cNvSpPr>
          <p:nvPr>
            <p:ph type="body" sz="quarter" idx="53"/>
          </p:nvPr>
        </p:nvSpPr>
        <p:spPr>
          <a:xfrm>
            <a:off x="465099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2" name="Text Placeholder 2"/>
          <p:cNvSpPr>
            <a:spLocks noGrp="1"/>
          </p:cNvSpPr>
          <p:nvPr>
            <p:ph type="body" sz="quarter" idx="54"/>
          </p:nvPr>
        </p:nvSpPr>
        <p:spPr>
          <a:xfrm>
            <a:off x="465099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3" name="Text Placeholder 2"/>
          <p:cNvSpPr>
            <a:spLocks noGrp="1"/>
          </p:cNvSpPr>
          <p:nvPr>
            <p:ph type="body" sz="quarter" idx="55"/>
          </p:nvPr>
        </p:nvSpPr>
        <p:spPr>
          <a:xfrm>
            <a:off x="465099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4" name="Text Placeholder 2"/>
          <p:cNvSpPr>
            <a:spLocks noGrp="1"/>
          </p:cNvSpPr>
          <p:nvPr>
            <p:ph type="body" sz="quarter" idx="57"/>
          </p:nvPr>
        </p:nvSpPr>
        <p:spPr>
          <a:xfrm>
            <a:off x="2321508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5" name="Picture Placeholder 4"/>
          <p:cNvSpPr>
            <a:spLocks noGrp="1"/>
          </p:cNvSpPr>
          <p:nvPr>
            <p:ph type="pic" sz="quarter" idx="58"/>
          </p:nvPr>
        </p:nvSpPr>
        <p:spPr>
          <a:xfrm>
            <a:off x="2194508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46" name="Text Placeholder 2"/>
          <p:cNvSpPr>
            <a:spLocks noGrp="1"/>
          </p:cNvSpPr>
          <p:nvPr>
            <p:ph type="body" sz="quarter" idx="59"/>
          </p:nvPr>
        </p:nvSpPr>
        <p:spPr>
          <a:xfrm>
            <a:off x="2183116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7" name="Text Placeholder 2"/>
          <p:cNvSpPr>
            <a:spLocks noGrp="1"/>
          </p:cNvSpPr>
          <p:nvPr>
            <p:ph type="body" sz="quarter" idx="60"/>
          </p:nvPr>
        </p:nvSpPr>
        <p:spPr>
          <a:xfrm>
            <a:off x="2183116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8" name="Text Placeholder 2"/>
          <p:cNvSpPr>
            <a:spLocks noGrp="1"/>
          </p:cNvSpPr>
          <p:nvPr>
            <p:ph type="body" sz="quarter" idx="61"/>
          </p:nvPr>
        </p:nvSpPr>
        <p:spPr>
          <a:xfrm>
            <a:off x="2183116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9" name="Text Placeholder 2"/>
          <p:cNvSpPr>
            <a:spLocks noGrp="1"/>
          </p:cNvSpPr>
          <p:nvPr>
            <p:ph type="body" sz="quarter" idx="62"/>
          </p:nvPr>
        </p:nvSpPr>
        <p:spPr>
          <a:xfrm>
            <a:off x="2183116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0" name="Text Placeholder 2"/>
          <p:cNvSpPr>
            <a:spLocks noGrp="1"/>
          </p:cNvSpPr>
          <p:nvPr>
            <p:ph type="body" sz="quarter" idx="64"/>
          </p:nvPr>
        </p:nvSpPr>
        <p:spPr>
          <a:xfrm>
            <a:off x="4101439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1" name="Picture Placeholder 4"/>
          <p:cNvSpPr>
            <a:spLocks noGrp="1"/>
          </p:cNvSpPr>
          <p:nvPr>
            <p:ph type="pic" sz="quarter" idx="65"/>
          </p:nvPr>
        </p:nvSpPr>
        <p:spPr>
          <a:xfrm>
            <a:off x="3974439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52" name="Text Placeholder 2"/>
          <p:cNvSpPr>
            <a:spLocks noGrp="1"/>
          </p:cNvSpPr>
          <p:nvPr>
            <p:ph type="body" sz="quarter" idx="66"/>
          </p:nvPr>
        </p:nvSpPr>
        <p:spPr>
          <a:xfrm>
            <a:off x="3963047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3" name="Text Placeholder 2"/>
          <p:cNvSpPr>
            <a:spLocks noGrp="1"/>
          </p:cNvSpPr>
          <p:nvPr>
            <p:ph type="body" sz="quarter" idx="67"/>
          </p:nvPr>
        </p:nvSpPr>
        <p:spPr>
          <a:xfrm>
            <a:off x="3963047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4" name="Text Placeholder 2"/>
          <p:cNvSpPr>
            <a:spLocks noGrp="1"/>
          </p:cNvSpPr>
          <p:nvPr>
            <p:ph type="body" sz="quarter" idx="68"/>
          </p:nvPr>
        </p:nvSpPr>
        <p:spPr>
          <a:xfrm>
            <a:off x="3963047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5" name="Text Placeholder 2"/>
          <p:cNvSpPr>
            <a:spLocks noGrp="1"/>
          </p:cNvSpPr>
          <p:nvPr>
            <p:ph type="body" sz="quarter" idx="69"/>
          </p:nvPr>
        </p:nvSpPr>
        <p:spPr>
          <a:xfrm>
            <a:off x="3963047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6" name="Text Placeholder 2"/>
          <p:cNvSpPr>
            <a:spLocks noGrp="1"/>
          </p:cNvSpPr>
          <p:nvPr>
            <p:ph type="body" sz="quarter" idx="71"/>
          </p:nvPr>
        </p:nvSpPr>
        <p:spPr>
          <a:xfrm>
            <a:off x="5863108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7" name="Picture Placeholder 4"/>
          <p:cNvSpPr>
            <a:spLocks noGrp="1"/>
          </p:cNvSpPr>
          <p:nvPr>
            <p:ph type="pic" sz="quarter" idx="72"/>
          </p:nvPr>
        </p:nvSpPr>
        <p:spPr>
          <a:xfrm>
            <a:off x="5736108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58" name="Text Placeholder 2"/>
          <p:cNvSpPr>
            <a:spLocks noGrp="1"/>
          </p:cNvSpPr>
          <p:nvPr>
            <p:ph type="body" sz="quarter" idx="73"/>
          </p:nvPr>
        </p:nvSpPr>
        <p:spPr>
          <a:xfrm>
            <a:off x="5724716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9" name="Text Placeholder 2"/>
          <p:cNvSpPr>
            <a:spLocks noGrp="1"/>
          </p:cNvSpPr>
          <p:nvPr>
            <p:ph type="body" sz="quarter" idx="74"/>
          </p:nvPr>
        </p:nvSpPr>
        <p:spPr>
          <a:xfrm>
            <a:off x="5724716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0" name="Text Placeholder 2"/>
          <p:cNvSpPr>
            <a:spLocks noGrp="1"/>
          </p:cNvSpPr>
          <p:nvPr>
            <p:ph type="body" sz="quarter" idx="75"/>
          </p:nvPr>
        </p:nvSpPr>
        <p:spPr>
          <a:xfrm>
            <a:off x="5724716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1" name="Text Placeholder 2"/>
          <p:cNvSpPr>
            <a:spLocks noGrp="1"/>
          </p:cNvSpPr>
          <p:nvPr>
            <p:ph type="body" sz="quarter" idx="76"/>
          </p:nvPr>
        </p:nvSpPr>
        <p:spPr>
          <a:xfrm>
            <a:off x="5724716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2" name="Text Placeholder 2"/>
          <p:cNvSpPr>
            <a:spLocks noGrp="1"/>
          </p:cNvSpPr>
          <p:nvPr>
            <p:ph type="body" sz="quarter" idx="78"/>
          </p:nvPr>
        </p:nvSpPr>
        <p:spPr>
          <a:xfrm>
            <a:off x="7636461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3" name="Picture Placeholder 4"/>
          <p:cNvSpPr>
            <a:spLocks noGrp="1"/>
          </p:cNvSpPr>
          <p:nvPr>
            <p:ph type="pic" sz="quarter" idx="79"/>
          </p:nvPr>
        </p:nvSpPr>
        <p:spPr>
          <a:xfrm>
            <a:off x="7509461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64" name="Text Placeholder 2"/>
          <p:cNvSpPr>
            <a:spLocks noGrp="1"/>
          </p:cNvSpPr>
          <p:nvPr>
            <p:ph type="body" sz="quarter" idx="80"/>
          </p:nvPr>
        </p:nvSpPr>
        <p:spPr>
          <a:xfrm>
            <a:off x="7498069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5" name="Text Placeholder 2"/>
          <p:cNvSpPr>
            <a:spLocks noGrp="1"/>
          </p:cNvSpPr>
          <p:nvPr>
            <p:ph type="body" sz="quarter" idx="81"/>
          </p:nvPr>
        </p:nvSpPr>
        <p:spPr>
          <a:xfrm>
            <a:off x="7498069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6" name="Text Placeholder 2"/>
          <p:cNvSpPr>
            <a:spLocks noGrp="1"/>
          </p:cNvSpPr>
          <p:nvPr>
            <p:ph type="body" sz="quarter" idx="82"/>
          </p:nvPr>
        </p:nvSpPr>
        <p:spPr>
          <a:xfrm>
            <a:off x="7498069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7" name="Text Placeholder 2"/>
          <p:cNvSpPr>
            <a:spLocks noGrp="1"/>
          </p:cNvSpPr>
          <p:nvPr>
            <p:ph type="body" sz="quarter" idx="83"/>
          </p:nvPr>
        </p:nvSpPr>
        <p:spPr>
          <a:xfrm>
            <a:off x="7498069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8" name="ClipArt Placeholder 9"/>
          <p:cNvSpPr>
            <a:spLocks noGrp="1"/>
          </p:cNvSpPr>
          <p:nvPr>
            <p:ph type="clipArt" sz="quarter" idx="84"/>
          </p:nvPr>
        </p:nvSpPr>
        <p:spPr>
          <a:xfrm>
            <a:off x="349091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169" name="ClipArt Placeholder 9"/>
          <p:cNvSpPr>
            <a:spLocks noGrp="1"/>
          </p:cNvSpPr>
          <p:nvPr>
            <p:ph type="clipArt" sz="quarter" idx="85"/>
          </p:nvPr>
        </p:nvSpPr>
        <p:spPr>
          <a:xfrm>
            <a:off x="2100304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240" name="ClipArt Placeholder 9"/>
          <p:cNvSpPr>
            <a:spLocks noGrp="1"/>
          </p:cNvSpPr>
          <p:nvPr>
            <p:ph type="clipArt" sz="quarter" idx="86"/>
          </p:nvPr>
        </p:nvSpPr>
        <p:spPr>
          <a:xfrm>
            <a:off x="3851516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241" name="ClipArt Placeholder 9"/>
          <p:cNvSpPr>
            <a:spLocks noGrp="1"/>
          </p:cNvSpPr>
          <p:nvPr>
            <p:ph type="clipArt" sz="quarter" idx="87"/>
          </p:nvPr>
        </p:nvSpPr>
        <p:spPr>
          <a:xfrm>
            <a:off x="5602728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242" name="ClipArt Placeholder 9"/>
          <p:cNvSpPr>
            <a:spLocks noGrp="1"/>
          </p:cNvSpPr>
          <p:nvPr>
            <p:ph type="clipArt" sz="quarter" idx="88"/>
          </p:nvPr>
        </p:nvSpPr>
        <p:spPr>
          <a:xfrm>
            <a:off x="7353941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243" name="Text Placeholder 2"/>
          <p:cNvSpPr>
            <a:spLocks noGrp="1"/>
          </p:cNvSpPr>
          <p:nvPr>
            <p:ph type="body" sz="quarter" idx="89"/>
          </p:nvPr>
        </p:nvSpPr>
        <p:spPr>
          <a:xfrm>
            <a:off x="610748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4" name="Picture Placeholder 4"/>
          <p:cNvSpPr>
            <a:spLocks noGrp="1"/>
          </p:cNvSpPr>
          <p:nvPr>
            <p:ph type="pic" sz="quarter" idx="90"/>
          </p:nvPr>
        </p:nvSpPr>
        <p:spPr>
          <a:xfrm>
            <a:off x="483748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245" name="Text Placeholder 2"/>
          <p:cNvSpPr>
            <a:spLocks noGrp="1"/>
          </p:cNvSpPr>
          <p:nvPr>
            <p:ph type="body" sz="quarter" idx="91"/>
          </p:nvPr>
        </p:nvSpPr>
        <p:spPr>
          <a:xfrm>
            <a:off x="472356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6" name="Text Placeholder 2"/>
          <p:cNvSpPr>
            <a:spLocks noGrp="1"/>
          </p:cNvSpPr>
          <p:nvPr>
            <p:ph type="body" sz="quarter" idx="92"/>
          </p:nvPr>
        </p:nvSpPr>
        <p:spPr>
          <a:xfrm>
            <a:off x="472356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7" name="Text Placeholder 2"/>
          <p:cNvSpPr>
            <a:spLocks noGrp="1"/>
          </p:cNvSpPr>
          <p:nvPr>
            <p:ph type="body" sz="quarter" idx="93"/>
          </p:nvPr>
        </p:nvSpPr>
        <p:spPr>
          <a:xfrm>
            <a:off x="472356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8" name="Text Placeholder 2"/>
          <p:cNvSpPr>
            <a:spLocks noGrp="1"/>
          </p:cNvSpPr>
          <p:nvPr>
            <p:ph type="body" sz="quarter" idx="94"/>
          </p:nvPr>
        </p:nvSpPr>
        <p:spPr>
          <a:xfrm>
            <a:off x="472356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9" name="Text Placeholder 2"/>
          <p:cNvSpPr>
            <a:spLocks noGrp="1"/>
          </p:cNvSpPr>
          <p:nvPr>
            <p:ph type="body" sz="quarter" idx="95"/>
          </p:nvPr>
        </p:nvSpPr>
        <p:spPr>
          <a:xfrm>
            <a:off x="2328765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0" name="Picture Placeholder 4"/>
          <p:cNvSpPr>
            <a:spLocks noGrp="1"/>
          </p:cNvSpPr>
          <p:nvPr>
            <p:ph type="pic" sz="quarter" idx="96"/>
          </p:nvPr>
        </p:nvSpPr>
        <p:spPr>
          <a:xfrm>
            <a:off x="2201765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251" name="Text Placeholder 2"/>
          <p:cNvSpPr>
            <a:spLocks noGrp="1"/>
          </p:cNvSpPr>
          <p:nvPr>
            <p:ph type="body" sz="quarter" idx="97"/>
          </p:nvPr>
        </p:nvSpPr>
        <p:spPr>
          <a:xfrm>
            <a:off x="2190373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2" name="Text Placeholder 2"/>
          <p:cNvSpPr>
            <a:spLocks noGrp="1"/>
          </p:cNvSpPr>
          <p:nvPr>
            <p:ph type="body" sz="quarter" idx="98"/>
          </p:nvPr>
        </p:nvSpPr>
        <p:spPr>
          <a:xfrm>
            <a:off x="2190373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3" name="Text Placeholder 2"/>
          <p:cNvSpPr>
            <a:spLocks noGrp="1"/>
          </p:cNvSpPr>
          <p:nvPr>
            <p:ph type="body" sz="quarter" idx="99"/>
          </p:nvPr>
        </p:nvSpPr>
        <p:spPr>
          <a:xfrm>
            <a:off x="2190373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4" name="Text Placeholder 2"/>
          <p:cNvSpPr>
            <a:spLocks noGrp="1"/>
          </p:cNvSpPr>
          <p:nvPr>
            <p:ph type="body" sz="quarter" idx="100"/>
          </p:nvPr>
        </p:nvSpPr>
        <p:spPr>
          <a:xfrm>
            <a:off x="2190373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01"/>
          </p:nvPr>
        </p:nvSpPr>
        <p:spPr>
          <a:xfrm>
            <a:off x="4108696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6" name="Picture Placeholder 4"/>
          <p:cNvSpPr>
            <a:spLocks noGrp="1"/>
          </p:cNvSpPr>
          <p:nvPr>
            <p:ph type="pic" sz="quarter" idx="102"/>
          </p:nvPr>
        </p:nvSpPr>
        <p:spPr>
          <a:xfrm>
            <a:off x="3981696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03"/>
          </p:nvPr>
        </p:nvSpPr>
        <p:spPr>
          <a:xfrm>
            <a:off x="3970304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104"/>
          </p:nvPr>
        </p:nvSpPr>
        <p:spPr>
          <a:xfrm>
            <a:off x="3970304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105"/>
          </p:nvPr>
        </p:nvSpPr>
        <p:spPr>
          <a:xfrm>
            <a:off x="3970304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106"/>
          </p:nvPr>
        </p:nvSpPr>
        <p:spPr>
          <a:xfrm>
            <a:off x="3970304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107"/>
          </p:nvPr>
        </p:nvSpPr>
        <p:spPr>
          <a:xfrm>
            <a:off x="5870365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2" name="Picture Placeholder 4"/>
          <p:cNvSpPr>
            <a:spLocks noGrp="1"/>
          </p:cNvSpPr>
          <p:nvPr>
            <p:ph type="pic" sz="quarter" idx="108"/>
          </p:nvPr>
        </p:nvSpPr>
        <p:spPr>
          <a:xfrm>
            <a:off x="5743365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109"/>
          </p:nvPr>
        </p:nvSpPr>
        <p:spPr>
          <a:xfrm>
            <a:off x="5731973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110"/>
          </p:nvPr>
        </p:nvSpPr>
        <p:spPr>
          <a:xfrm>
            <a:off x="5731973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111"/>
          </p:nvPr>
        </p:nvSpPr>
        <p:spPr>
          <a:xfrm>
            <a:off x="5731973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112"/>
          </p:nvPr>
        </p:nvSpPr>
        <p:spPr>
          <a:xfrm>
            <a:off x="5731973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113"/>
          </p:nvPr>
        </p:nvSpPr>
        <p:spPr>
          <a:xfrm>
            <a:off x="7643718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8" name="Picture Placeholder 4"/>
          <p:cNvSpPr>
            <a:spLocks noGrp="1"/>
          </p:cNvSpPr>
          <p:nvPr>
            <p:ph type="pic" sz="quarter" idx="114"/>
          </p:nvPr>
        </p:nvSpPr>
        <p:spPr>
          <a:xfrm>
            <a:off x="7516718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115"/>
          </p:nvPr>
        </p:nvSpPr>
        <p:spPr>
          <a:xfrm>
            <a:off x="7505326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116"/>
          </p:nvPr>
        </p:nvSpPr>
        <p:spPr>
          <a:xfrm>
            <a:off x="7505326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117"/>
          </p:nvPr>
        </p:nvSpPr>
        <p:spPr>
          <a:xfrm>
            <a:off x="7505326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118"/>
          </p:nvPr>
        </p:nvSpPr>
        <p:spPr>
          <a:xfrm>
            <a:off x="7505326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055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136106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0480" y="3200401"/>
            <a:ext cx="3627120" cy="761999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5100638" y="3982720"/>
            <a:ext cx="3647122" cy="1767839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C78A9-5956-054F-A969-2D5B0902D4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60725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5175250" y="5302250"/>
            <a:ext cx="3968750" cy="155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10480" y="3200401"/>
            <a:ext cx="3627120" cy="761999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5100638" y="3982720"/>
            <a:ext cx="3647122" cy="1767839"/>
          </a:xfrm>
        </p:spPr>
        <p:txBody>
          <a:bodyPr/>
          <a:lstStyle>
            <a:lvl1pPr>
              <a:defRPr b="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0999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ChangeArrowheads="1"/>
          </p:cNvSpPr>
          <p:nvPr userDrawn="1"/>
        </p:nvSpPr>
        <p:spPr bwMode="auto">
          <a:xfrm>
            <a:off x="0" y="476"/>
            <a:ext cx="9144000" cy="18288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 bwMode="auto">
          <a:xfrm>
            <a:off x="4166319" y="6370322"/>
            <a:ext cx="801203" cy="358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100" b="0" kern="1200" smtClean="0">
                <a:solidFill>
                  <a:srgbClr val="7F7F7F"/>
                </a:solidFill>
                <a:latin typeface="Arial"/>
                <a:ea typeface="+mn-ea"/>
                <a:cs typeface="Arial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81984BD3-7E3B-4A9D-ACB3-626F0CFCC687}" type="slidenum">
              <a:rPr lang="en-US" sz="1200" b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45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47233"/>
            <a:ext cx="4159249" cy="504825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504825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28D51-BD3E-174E-B488-A5EAABD4F8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96006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47233"/>
            <a:ext cx="4159249" cy="504825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4612216" y="372321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7364B-2312-6248-BA19-90678FAA3C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1724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84"/>
          <p:cNvSpPr>
            <a:spLocks/>
          </p:cNvSpPr>
          <p:nvPr/>
        </p:nvSpPr>
        <p:spPr bwMode="auto">
          <a:xfrm flipH="1">
            <a:off x="8189913" y="6323013"/>
            <a:ext cx="349250" cy="534987"/>
          </a:xfrm>
          <a:custGeom>
            <a:avLst/>
            <a:gdLst>
              <a:gd name="T0" fmla="*/ 0 w 638"/>
              <a:gd name="T1" fmla="*/ 0 h 1194"/>
              <a:gd name="T2" fmla="*/ 38 w 638"/>
              <a:gd name="T3" fmla="*/ 110 h 1194"/>
              <a:gd name="T4" fmla="*/ 78 w 638"/>
              <a:gd name="T5" fmla="*/ 216 h 1194"/>
              <a:gd name="T6" fmla="*/ 106 w 638"/>
              <a:gd name="T7" fmla="*/ 304 h 1194"/>
              <a:gd name="T8" fmla="*/ 136 w 638"/>
              <a:gd name="T9" fmla="*/ 398 h 1194"/>
              <a:gd name="T10" fmla="*/ 164 w 638"/>
              <a:gd name="T11" fmla="*/ 506 h 1194"/>
              <a:gd name="T12" fmla="*/ 206 w 638"/>
              <a:gd name="T13" fmla="*/ 672 h 1194"/>
              <a:gd name="T14" fmla="*/ 236 w 638"/>
              <a:gd name="T15" fmla="*/ 788 h 1194"/>
              <a:gd name="T16" fmla="*/ 272 w 638"/>
              <a:gd name="T17" fmla="*/ 990 h 1194"/>
              <a:gd name="T18" fmla="*/ 286 w 638"/>
              <a:gd name="T19" fmla="*/ 1086 h 1194"/>
              <a:gd name="T20" fmla="*/ 302 w 638"/>
              <a:gd name="T21" fmla="*/ 1194 h 1194"/>
              <a:gd name="T22" fmla="*/ 638 w 638"/>
              <a:gd name="T23" fmla="*/ 1194 h 1194"/>
              <a:gd name="T24" fmla="*/ 624 w 638"/>
              <a:gd name="T25" fmla="*/ 1142 h 1194"/>
              <a:gd name="T26" fmla="*/ 598 w 638"/>
              <a:gd name="T27" fmla="*/ 1060 h 1194"/>
              <a:gd name="T28" fmla="*/ 572 w 638"/>
              <a:gd name="T29" fmla="*/ 980 h 1194"/>
              <a:gd name="T30" fmla="*/ 548 w 638"/>
              <a:gd name="T31" fmla="*/ 912 h 1194"/>
              <a:gd name="T32" fmla="*/ 494 w 638"/>
              <a:gd name="T33" fmla="*/ 784 h 1194"/>
              <a:gd name="T34" fmla="*/ 456 w 638"/>
              <a:gd name="T35" fmla="*/ 698 h 1194"/>
              <a:gd name="T36" fmla="*/ 424 w 638"/>
              <a:gd name="T37" fmla="*/ 626 h 1194"/>
              <a:gd name="T38" fmla="*/ 378 w 638"/>
              <a:gd name="T39" fmla="*/ 532 h 1194"/>
              <a:gd name="T40" fmla="*/ 340 w 638"/>
              <a:gd name="T41" fmla="*/ 470 h 1194"/>
              <a:gd name="T42" fmla="*/ 306 w 638"/>
              <a:gd name="T43" fmla="*/ 414 h 1194"/>
              <a:gd name="T44" fmla="*/ 268 w 638"/>
              <a:gd name="T45" fmla="*/ 342 h 1194"/>
              <a:gd name="T46" fmla="*/ 228 w 638"/>
              <a:gd name="T47" fmla="*/ 286 h 1194"/>
              <a:gd name="T48" fmla="*/ 174 w 638"/>
              <a:gd name="T49" fmla="*/ 210 h 1194"/>
              <a:gd name="T50" fmla="*/ 122 w 638"/>
              <a:gd name="T51" fmla="*/ 140 h 1194"/>
              <a:gd name="T52" fmla="*/ 58 w 638"/>
              <a:gd name="T53" fmla="*/ 52 h 1194"/>
              <a:gd name="T54" fmla="*/ 30 w 638"/>
              <a:gd name="T55" fmla="*/ 20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 dirty="0"/>
          </a:p>
        </p:txBody>
      </p:sp>
      <p:sp>
        <p:nvSpPr>
          <p:cNvPr id="2051" name="Freeform 85"/>
          <p:cNvSpPr>
            <a:spLocks/>
          </p:cNvSpPr>
          <p:nvPr/>
        </p:nvSpPr>
        <p:spPr bwMode="auto">
          <a:xfrm flipH="1">
            <a:off x="8545513" y="6146800"/>
            <a:ext cx="246062" cy="165100"/>
          </a:xfrm>
          <a:custGeom>
            <a:avLst/>
            <a:gdLst>
              <a:gd name="T0" fmla="*/ 448 w 448"/>
              <a:gd name="T1" fmla="*/ 372 h 372"/>
              <a:gd name="T2" fmla="*/ 388 w 448"/>
              <a:gd name="T3" fmla="*/ 302 h 372"/>
              <a:gd name="T4" fmla="*/ 280 w 448"/>
              <a:gd name="T5" fmla="*/ 208 h 372"/>
              <a:gd name="T6" fmla="*/ 210 w 448"/>
              <a:gd name="T7" fmla="*/ 142 h 372"/>
              <a:gd name="T8" fmla="*/ 140 w 448"/>
              <a:gd name="T9" fmla="*/ 94 h 372"/>
              <a:gd name="T10" fmla="*/ 64 w 448"/>
              <a:gd name="T11" fmla="*/ 44 h 372"/>
              <a:gd name="T12" fmla="*/ 0 w 448"/>
              <a:gd name="T13" fmla="*/ 0 h 372"/>
              <a:gd name="T14" fmla="*/ 280 w 448"/>
              <a:gd name="T15" fmla="*/ 0 h 372"/>
              <a:gd name="T16" fmla="*/ 300 w 448"/>
              <a:gd name="T17" fmla="*/ 36 h 372"/>
              <a:gd name="T18" fmla="*/ 324 w 448"/>
              <a:gd name="T19" fmla="*/ 82 h 372"/>
              <a:gd name="T20" fmla="*/ 346 w 448"/>
              <a:gd name="T21" fmla="*/ 134 h 372"/>
              <a:gd name="T22" fmla="*/ 378 w 448"/>
              <a:gd name="T23" fmla="*/ 206 h 372"/>
              <a:gd name="T24" fmla="*/ 408 w 448"/>
              <a:gd name="T25" fmla="*/ 264 h 372"/>
              <a:gd name="T26" fmla="*/ 434 w 448"/>
              <a:gd name="T27" fmla="*/ 334 h 372"/>
              <a:gd name="T28" fmla="*/ 448 w 448"/>
              <a:gd name="T29" fmla="*/ 372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 dirty="0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301625"/>
            <a:ext cx="8461375" cy="12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697038"/>
            <a:ext cx="847883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Paragraph content</a:t>
            </a:r>
          </a:p>
          <a:p>
            <a:pPr lvl="1"/>
            <a:r>
              <a:rPr lang="en-US" dirty="0"/>
              <a:t>Bullets</a:t>
            </a:r>
          </a:p>
          <a:p>
            <a:pPr lvl="5"/>
            <a:r>
              <a:rPr lang="en-US" dirty="0"/>
              <a:t>Bullets</a:t>
            </a:r>
          </a:p>
          <a:p>
            <a:pPr lvl="3"/>
            <a:r>
              <a:rPr lang="en-US" dirty="0"/>
              <a:t>Bullets</a:t>
            </a:r>
          </a:p>
          <a:p>
            <a:pPr lvl="4"/>
            <a:r>
              <a:rPr lang="en-US" dirty="0"/>
              <a:t>Bullets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7188" y="6350000"/>
            <a:ext cx="5524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100" b="0" smtClean="0">
                <a:solidFill>
                  <a:srgbClr val="7F7F7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FD782E16-99D3-D743-B442-BEC2B47D5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8683625" y="6207125"/>
            <a:ext cx="184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003300" y="6356350"/>
            <a:ext cx="57070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smtClean="0">
                <a:solidFill>
                  <a:srgbClr val="7F7F7F"/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44" r:id="rId1"/>
    <p:sldLayoutId id="2147485352" r:id="rId2"/>
    <p:sldLayoutId id="2147485353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 cap="none">
          <a:solidFill>
            <a:schemeClr val="tx1"/>
          </a:solidFill>
          <a:latin typeface="+mn-lt"/>
          <a:ea typeface="ＭＳ Ｐゴシック" charset="0"/>
          <a:cs typeface="Andes ExtraLight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rgbClr val="595959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rgbClr val="595959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rgbClr val="595959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rgbClr val="595959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algn="l" rtl="0" eaLnBrk="0" fontAlgn="base" hangingPunct="0">
        <a:lnSpc>
          <a:spcPct val="150000"/>
        </a:lnSpc>
        <a:spcBef>
          <a:spcPts val="1800"/>
        </a:spcBef>
        <a:spcAft>
          <a:spcPct val="0"/>
        </a:spcAft>
        <a:buClr>
          <a:srgbClr val="404040"/>
        </a:buClr>
        <a:defRPr>
          <a:solidFill>
            <a:srgbClr val="595959"/>
          </a:solidFill>
          <a:latin typeface="Arial"/>
          <a:ea typeface="ＭＳ Ｐゴシック" charset="0"/>
          <a:cs typeface="Arial"/>
        </a:defRPr>
      </a:lvl1pPr>
      <a:lvl2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ＭＳ Ｐゴシック" charset="0"/>
          <a:cs typeface="Arial"/>
        </a:defRPr>
      </a:lvl2pPr>
      <a:lvl3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•"/>
        <a:defRPr>
          <a:solidFill>
            <a:schemeClr val="tx2"/>
          </a:solidFill>
          <a:latin typeface="Arial"/>
          <a:ea typeface="ＭＳ Ｐゴシック" charset="0"/>
          <a:cs typeface="Arial"/>
        </a:defRPr>
      </a:lvl3pPr>
      <a:lvl4pPr marL="8318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ＭＳ Ｐゴシック" charset="0"/>
          <a:cs typeface="Arial"/>
        </a:defRPr>
      </a:lvl4pPr>
      <a:lvl5pPr marL="1196975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ＭＳ Ｐゴシック" charset="0"/>
          <a:cs typeface="Arial"/>
        </a:defRPr>
      </a:lvl5pPr>
      <a:lvl6pPr marL="502920" indent="-228600" algn="l" rtl="0" fontAlgn="base">
        <a:spcBef>
          <a:spcPct val="20000"/>
        </a:spcBef>
        <a:spcAft>
          <a:spcPct val="0"/>
        </a:spcAft>
        <a:buClr>
          <a:schemeClr val="tx2">
            <a:lumMod val="65000"/>
            <a:lumOff val="35000"/>
          </a:schemeClr>
        </a:buClr>
        <a:buFont typeface="Arial"/>
        <a:buChar char="•"/>
        <a:defRPr sz="1800">
          <a:solidFill>
            <a:schemeClr val="tx2">
              <a:lumMod val="65000"/>
              <a:lumOff val="35000"/>
            </a:schemeClr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84"/>
          <p:cNvSpPr>
            <a:spLocks/>
          </p:cNvSpPr>
          <p:nvPr/>
        </p:nvSpPr>
        <p:spPr bwMode="auto">
          <a:xfrm flipH="1">
            <a:off x="8189913" y="6323013"/>
            <a:ext cx="349250" cy="534987"/>
          </a:xfrm>
          <a:custGeom>
            <a:avLst/>
            <a:gdLst>
              <a:gd name="T0" fmla="*/ 0 w 638"/>
              <a:gd name="T1" fmla="*/ 0 h 1194"/>
              <a:gd name="T2" fmla="*/ 38 w 638"/>
              <a:gd name="T3" fmla="*/ 110 h 1194"/>
              <a:gd name="T4" fmla="*/ 78 w 638"/>
              <a:gd name="T5" fmla="*/ 216 h 1194"/>
              <a:gd name="T6" fmla="*/ 106 w 638"/>
              <a:gd name="T7" fmla="*/ 304 h 1194"/>
              <a:gd name="T8" fmla="*/ 136 w 638"/>
              <a:gd name="T9" fmla="*/ 398 h 1194"/>
              <a:gd name="T10" fmla="*/ 164 w 638"/>
              <a:gd name="T11" fmla="*/ 506 h 1194"/>
              <a:gd name="T12" fmla="*/ 206 w 638"/>
              <a:gd name="T13" fmla="*/ 672 h 1194"/>
              <a:gd name="T14" fmla="*/ 236 w 638"/>
              <a:gd name="T15" fmla="*/ 788 h 1194"/>
              <a:gd name="T16" fmla="*/ 272 w 638"/>
              <a:gd name="T17" fmla="*/ 990 h 1194"/>
              <a:gd name="T18" fmla="*/ 286 w 638"/>
              <a:gd name="T19" fmla="*/ 1086 h 1194"/>
              <a:gd name="T20" fmla="*/ 302 w 638"/>
              <a:gd name="T21" fmla="*/ 1194 h 1194"/>
              <a:gd name="T22" fmla="*/ 638 w 638"/>
              <a:gd name="T23" fmla="*/ 1194 h 1194"/>
              <a:gd name="T24" fmla="*/ 624 w 638"/>
              <a:gd name="T25" fmla="*/ 1142 h 1194"/>
              <a:gd name="T26" fmla="*/ 598 w 638"/>
              <a:gd name="T27" fmla="*/ 1060 h 1194"/>
              <a:gd name="T28" fmla="*/ 572 w 638"/>
              <a:gd name="T29" fmla="*/ 980 h 1194"/>
              <a:gd name="T30" fmla="*/ 548 w 638"/>
              <a:gd name="T31" fmla="*/ 912 h 1194"/>
              <a:gd name="T32" fmla="*/ 494 w 638"/>
              <a:gd name="T33" fmla="*/ 784 h 1194"/>
              <a:gd name="T34" fmla="*/ 456 w 638"/>
              <a:gd name="T35" fmla="*/ 698 h 1194"/>
              <a:gd name="T36" fmla="*/ 424 w 638"/>
              <a:gd name="T37" fmla="*/ 626 h 1194"/>
              <a:gd name="T38" fmla="*/ 378 w 638"/>
              <a:gd name="T39" fmla="*/ 532 h 1194"/>
              <a:gd name="T40" fmla="*/ 340 w 638"/>
              <a:gd name="T41" fmla="*/ 470 h 1194"/>
              <a:gd name="T42" fmla="*/ 306 w 638"/>
              <a:gd name="T43" fmla="*/ 414 h 1194"/>
              <a:gd name="T44" fmla="*/ 268 w 638"/>
              <a:gd name="T45" fmla="*/ 342 h 1194"/>
              <a:gd name="T46" fmla="*/ 228 w 638"/>
              <a:gd name="T47" fmla="*/ 286 h 1194"/>
              <a:gd name="T48" fmla="*/ 174 w 638"/>
              <a:gd name="T49" fmla="*/ 210 h 1194"/>
              <a:gd name="T50" fmla="*/ 122 w 638"/>
              <a:gd name="T51" fmla="*/ 140 h 1194"/>
              <a:gd name="T52" fmla="*/ 58 w 638"/>
              <a:gd name="T53" fmla="*/ 52 h 1194"/>
              <a:gd name="T54" fmla="*/ 30 w 638"/>
              <a:gd name="T55" fmla="*/ 20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 dirty="0"/>
          </a:p>
        </p:txBody>
      </p:sp>
      <p:sp>
        <p:nvSpPr>
          <p:cNvPr id="6147" name="Freeform 85"/>
          <p:cNvSpPr>
            <a:spLocks/>
          </p:cNvSpPr>
          <p:nvPr/>
        </p:nvSpPr>
        <p:spPr bwMode="auto">
          <a:xfrm flipH="1">
            <a:off x="8545513" y="6146800"/>
            <a:ext cx="246062" cy="165100"/>
          </a:xfrm>
          <a:custGeom>
            <a:avLst/>
            <a:gdLst>
              <a:gd name="T0" fmla="*/ 448 w 448"/>
              <a:gd name="T1" fmla="*/ 372 h 372"/>
              <a:gd name="T2" fmla="*/ 388 w 448"/>
              <a:gd name="T3" fmla="*/ 302 h 372"/>
              <a:gd name="T4" fmla="*/ 280 w 448"/>
              <a:gd name="T5" fmla="*/ 208 h 372"/>
              <a:gd name="T6" fmla="*/ 210 w 448"/>
              <a:gd name="T7" fmla="*/ 142 h 372"/>
              <a:gd name="T8" fmla="*/ 140 w 448"/>
              <a:gd name="T9" fmla="*/ 94 h 372"/>
              <a:gd name="T10" fmla="*/ 64 w 448"/>
              <a:gd name="T11" fmla="*/ 44 h 372"/>
              <a:gd name="T12" fmla="*/ 0 w 448"/>
              <a:gd name="T13" fmla="*/ 0 h 372"/>
              <a:gd name="T14" fmla="*/ 280 w 448"/>
              <a:gd name="T15" fmla="*/ 0 h 372"/>
              <a:gd name="T16" fmla="*/ 300 w 448"/>
              <a:gd name="T17" fmla="*/ 36 h 372"/>
              <a:gd name="T18" fmla="*/ 324 w 448"/>
              <a:gd name="T19" fmla="*/ 82 h 372"/>
              <a:gd name="T20" fmla="*/ 346 w 448"/>
              <a:gd name="T21" fmla="*/ 134 h 372"/>
              <a:gd name="T22" fmla="*/ 378 w 448"/>
              <a:gd name="T23" fmla="*/ 206 h 372"/>
              <a:gd name="T24" fmla="*/ 408 w 448"/>
              <a:gd name="T25" fmla="*/ 264 h 372"/>
              <a:gd name="T26" fmla="*/ 434 w 448"/>
              <a:gd name="T27" fmla="*/ 334 h 372"/>
              <a:gd name="T28" fmla="*/ 448 w 448"/>
              <a:gd name="T29" fmla="*/ 372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 dirty="0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301625"/>
            <a:ext cx="8461375" cy="12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697038"/>
            <a:ext cx="847883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Paragraph content</a:t>
            </a:r>
          </a:p>
          <a:p>
            <a:pPr lvl="1"/>
            <a:r>
              <a:rPr lang="en-US" dirty="0"/>
              <a:t>Bullets</a:t>
            </a:r>
          </a:p>
          <a:p>
            <a:pPr lvl="5"/>
            <a:r>
              <a:rPr lang="en-US" dirty="0"/>
              <a:t>Bullets</a:t>
            </a:r>
          </a:p>
          <a:p>
            <a:pPr lvl="3"/>
            <a:r>
              <a:rPr lang="en-US" dirty="0"/>
              <a:t>Bullets</a:t>
            </a:r>
          </a:p>
          <a:p>
            <a:pPr lvl="4"/>
            <a:r>
              <a:rPr lang="en-US" dirty="0"/>
              <a:t>Bullets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7188" y="6350000"/>
            <a:ext cx="5524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100" b="0" smtClean="0">
                <a:solidFill>
                  <a:srgbClr val="7F7F7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4AF2AD2C-E906-EF44-AB32-C251BB823D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8683625" y="6207125"/>
            <a:ext cx="184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003300" y="6356350"/>
            <a:ext cx="57070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smtClean="0">
                <a:solidFill>
                  <a:srgbClr val="7F7F7F"/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 cap="all">
          <a:solidFill>
            <a:srgbClr val="595959"/>
          </a:solidFill>
          <a:latin typeface="+mn-lt"/>
          <a:ea typeface="ＭＳ Ｐゴシック" charset="0"/>
          <a:cs typeface="Andes ExtraLight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rgbClr val="595959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rgbClr val="595959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rgbClr val="595959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rgbClr val="595959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algn="l" rtl="0" eaLnBrk="0" fontAlgn="base" hangingPunct="0">
        <a:lnSpc>
          <a:spcPct val="150000"/>
        </a:lnSpc>
        <a:spcBef>
          <a:spcPts val="1800"/>
        </a:spcBef>
        <a:spcAft>
          <a:spcPct val="0"/>
        </a:spcAft>
        <a:buClr>
          <a:srgbClr val="404040"/>
        </a:buClr>
        <a:defRPr>
          <a:solidFill>
            <a:srgbClr val="595959"/>
          </a:solidFill>
          <a:latin typeface="Arial"/>
          <a:ea typeface="ＭＳ Ｐゴシック" charset="0"/>
          <a:cs typeface="Arial"/>
        </a:defRPr>
      </a:lvl1pPr>
      <a:lvl2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ＭＳ Ｐゴシック" charset="0"/>
          <a:cs typeface="Arial"/>
        </a:defRPr>
      </a:lvl2pPr>
      <a:lvl3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•"/>
        <a:defRPr>
          <a:solidFill>
            <a:schemeClr val="tx2"/>
          </a:solidFill>
          <a:latin typeface="Arial"/>
          <a:ea typeface="ＭＳ Ｐゴシック" charset="0"/>
          <a:cs typeface="Arial"/>
        </a:defRPr>
      </a:lvl3pPr>
      <a:lvl4pPr marL="8318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ＭＳ Ｐゴシック" charset="0"/>
          <a:cs typeface="Arial"/>
        </a:defRPr>
      </a:lvl4pPr>
      <a:lvl5pPr marL="1196975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ＭＳ Ｐゴシック" charset="0"/>
          <a:cs typeface="Arial"/>
        </a:defRPr>
      </a:lvl5pPr>
      <a:lvl6pPr marL="502920" indent="-228600" algn="l" rtl="0" fontAlgn="base">
        <a:spcBef>
          <a:spcPct val="20000"/>
        </a:spcBef>
        <a:spcAft>
          <a:spcPct val="0"/>
        </a:spcAft>
        <a:buClr>
          <a:schemeClr val="tx2">
            <a:lumMod val="65000"/>
            <a:lumOff val="35000"/>
          </a:schemeClr>
        </a:buClr>
        <a:buFont typeface="Arial"/>
        <a:buChar char="•"/>
        <a:defRPr sz="1800">
          <a:solidFill>
            <a:schemeClr val="tx2">
              <a:lumMod val="65000"/>
              <a:lumOff val="35000"/>
            </a:schemeClr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84"/>
          <p:cNvSpPr>
            <a:spLocks/>
          </p:cNvSpPr>
          <p:nvPr/>
        </p:nvSpPr>
        <p:spPr bwMode="auto">
          <a:xfrm flipH="1">
            <a:off x="8189913" y="6323013"/>
            <a:ext cx="349250" cy="534987"/>
          </a:xfrm>
          <a:custGeom>
            <a:avLst/>
            <a:gdLst>
              <a:gd name="T0" fmla="*/ 0 w 638"/>
              <a:gd name="T1" fmla="*/ 0 h 1194"/>
              <a:gd name="T2" fmla="*/ 38 w 638"/>
              <a:gd name="T3" fmla="*/ 110 h 1194"/>
              <a:gd name="T4" fmla="*/ 78 w 638"/>
              <a:gd name="T5" fmla="*/ 216 h 1194"/>
              <a:gd name="T6" fmla="*/ 106 w 638"/>
              <a:gd name="T7" fmla="*/ 304 h 1194"/>
              <a:gd name="T8" fmla="*/ 136 w 638"/>
              <a:gd name="T9" fmla="*/ 398 h 1194"/>
              <a:gd name="T10" fmla="*/ 164 w 638"/>
              <a:gd name="T11" fmla="*/ 506 h 1194"/>
              <a:gd name="T12" fmla="*/ 206 w 638"/>
              <a:gd name="T13" fmla="*/ 672 h 1194"/>
              <a:gd name="T14" fmla="*/ 236 w 638"/>
              <a:gd name="T15" fmla="*/ 788 h 1194"/>
              <a:gd name="T16" fmla="*/ 272 w 638"/>
              <a:gd name="T17" fmla="*/ 990 h 1194"/>
              <a:gd name="T18" fmla="*/ 286 w 638"/>
              <a:gd name="T19" fmla="*/ 1086 h 1194"/>
              <a:gd name="T20" fmla="*/ 302 w 638"/>
              <a:gd name="T21" fmla="*/ 1194 h 1194"/>
              <a:gd name="T22" fmla="*/ 638 w 638"/>
              <a:gd name="T23" fmla="*/ 1194 h 1194"/>
              <a:gd name="T24" fmla="*/ 624 w 638"/>
              <a:gd name="T25" fmla="*/ 1142 h 1194"/>
              <a:gd name="T26" fmla="*/ 598 w 638"/>
              <a:gd name="T27" fmla="*/ 1060 h 1194"/>
              <a:gd name="T28" fmla="*/ 572 w 638"/>
              <a:gd name="T29" fmla="*/ 980 h 1194"/>
              <a:gd name="T30" fmla="*/ 548 w 638"/>
              <a:gd name="T31" fmla="*/ 912 h 1194"/>
              <a:gd name="T32" fmla="*/ 494 w 638"/>
              <a:gd name="T33" fmla="*/ 784 h 1194"/>
              <a:gd name="T34" fmla="*/ 456 w 638"/>
              <a:gd name="T35" fmla="*/ 698 h 1194"/>
              <a:gd name="T36" fmla="*/ 424 w 638"/>
              <a:gd name="T37" fmla="*/ 626 h 1194"/>
              <a:gd name="T38" fmla="*/ 378 w 638"/>
              <a:gd name="T39" fmla="*/ 532 h 1194"/>
              <a:gd name="T40" fmla="*/ 340 w 638"/>
              <a:gd name="T41" fmla="*/ 470 h 1194"/>
              <a:gd name="T42" fmla="*/ 306 w 638"/>
              <a:gd name="T43" fmla="*/ 414 h 1194"/>
              <a:gd name="T44" fmla="*/ 268 w 638"/>
              <a:gd name="T45" fmla="*/ 342 h 1194"/>
              <a:gd name="T46" fmla="*/ 228 w 638"/>
              <a:gd name="T47" fmla="*/ 286 h 1194"/>
              <a:gd name="T48" fmla="*/ 174 w 638"/>
              <a:gd name="T49" fmla="*/ 210 h 1194"/>
              <a:gd name="T50" fmla="*/ 122 w 638"/>
              <a:gd name="T51" fmla="*/ 140 h 1194"/>
              <a:gd name="T52" fmla="*/ 58 w 638"/>
              <a:gd name="T53" fmla="*/ 52 h 1194"/>
              <a:gd name="T54" fmla="*/ 30 w 638"/>
              <a:gd name="T55" fmla="*/ 20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 dirty="0"/>
          </a:p>
        </p:txBody>
      </p:sp>
      <p:sp>
        <p:nvSpPr>
          <p:cNvPr id="7171" name="Freeform 85"/>
          <p:cNvSpPr>
            <a:spLocks/>
          </p:cNvSpPr>
          <p:nvPr/>
        </p:nvSpPr>
        <p:spPr bwMode="auto">
          <a:xfrm flipH="1">
            <a:off x="8545513" y="6146800"/>
            <a:ext cx="246062" cy="165100"/>
          </a:xfrm>
          <a:custGeom>
            <a:avLst/>
            <a:gdLst>
              <a:gd name="T0" fmla="*/ 448 w 448"/>
              <a:gd name="T1" fmla="*/ 372 h 372"/>
              <a:gd name="T2" fmla="*/ 388 w 448"/>
              <a:gd name="T3" fmla="*/ 302 h 372"/>
              <a:gd name="T4" fmla="*/ 280 w 448"/>
              <a:gd name="T5" fmla="*/ 208 h 372"/>
              <a:gd name="T6" fmla="*/ 210 w 448"/>
              <a:gd name="T7" fmla="*/ 142 h 372"/>
              <a:gd name="T8" fmla="*/ 140 w 448"/>
              <a:gd name="T9" fmla="*/ 94 h 372"/>
              <a:gd name="T10" fmla="*/ 64 w 448"/>
              <a:gd name="T11" fmla="*/ 44 h 372"/>
              <a:gd name="T12" fmla="*/ 0 w 448"/>
              <a:gd name="T13" fmla="*/ 0 h 372"/>
              <a:gd name="T14" fmla="*/ 280 w 448"/>
              <a:gd name="T15" fmla="*/ 0 h 372"/>
              <a:gd name="T16" fmla="*/ 300 w 448"/>
              <a:gd name="T17" fmla="*/ 36 h 372"/>
              <a:gd name="T18" fmla="*/ 324 w 448"/>
              <a:gd name="T19" fmla="*/ 82 h 372"/>
              <a:gd name="T20" fmla="*/ 346 w 448"/>
              <a:gd name="T21" fmla="*/ 134 h 372"/>
              <a:gd name="T22" fmla="*/ 378 w 448"/>
              <a:gd name="T23" fmla="*/ 206 h 372"/>
              <a:gd name="T24" fmla="*/ 408 w 448"/>
              <a:gd name="T25" fmla="*/ 264 h 372"/>
              <a:gd name="T26" fmla="*/ 434 w 448"/>
              <a:gd name="T27" fmla="*/ 334 h 372"/>
              <a:gd name="T28" fmla="*/ 448 w 448"/>
              <a:gd name="T29" fmla="*/ 372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 dirty="0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301625"/>
            <a:ext cx="8461375" cy="12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697038"/>
            <a:ext cx="847883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Paragraph content</a:t>
            </a:r>
          </a:p>
          <a:p>
            <a:pPr lvl="1"/>
            <a:r>
              <a:rPr lang="en-US" dirty="0"/>
              <a:t>Bullets</a:t>
            </a:r>
          </a:p>
          <a:p>
            <a:pPr lvl="5"/>
            <a:r>
              <a:rPr lang="en-US" dirty="0"/>
              <a:t>Bullets</a:t>
            </a:r>
          </a:p>
          <a:p>
            <a:pPr lvl="3"/>
            <a:r>
              <a:rPr lang="en-US" dirty="0"/>
              <a:t>Bullets</a:t>
            </a:r>
          </a:p>
          <a:p>
            <a:pPr lvl="4"/>
            <a:r>
              <a:rPr lang="en-US" dirty="0"/>
              <a:t>Bullets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7188" y="6350000"/>
            <a:ext cx="5524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100" b="0" smtClean="0">
                <a:solidFill>
                  <a:srgbClr val="7F7F7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1D213A76-F575-D44F-8AEC-6C54F5327B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8683625" y="6207125"/>
            <a:ext cx="184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003300" y="6356350"/>
            <a:ext cx="57070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smtClean="0">
                <a:solidFill>
                  <a:srgbClr val="7F7F7F"/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Footer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6343537"/>
            <a:ext cx="2296666" cy="3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47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 cap="none">
          <a:solidFill>
            <a:schemeClr val="tx1"/>
          </a:solidFill>
          <a:latin typeface="+mn-lt"/>
          <a:ea typeface="ＭＳ Ｐゴシック" charset="0"/>
          <a:cs typeface="Andes ExtraLight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rgbClr val="595959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rgbClr val="595959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rgbClr val="595959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rgbClr val="595959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algn="l" rtl="0" eaLnBrk="0" fontAlgn="base" hangingPunct="0">
        <a:lnSpc>
          <a:spcPct val="150000"/>
        </a:lnSpc>
        <a:spcBef>
          <a:spcPts val="1800"/>
        </a:spcBef>
        <a:spcAft>
          <a:spcPct val="0"/>
        </a:spcAft>
        <a:buClr>
          <a:srgbClr val="404040"/>
        </a:buClr>
        <a:defRPr>
          <a:solidFill>
            <a:srgbClr val="595959"/>
          </a:solidFill>
          <a:latin typeface="Arial"/>
          <a:ea typeface="ＭＳ Ｐゴシック" charset="0"/>
          <a:cs typeface="Arial"/>
        </a:defRPr>
      </a:lvl1pPr>
      <a:lvl2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ＭＳ Ｐゴシック" charset="0"/>
          <a:cs typeface="Arial"/>
        </a:defRPr>
      </a:lvl2pPr>
      <a:lvl3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•"/>
        <a:defRPr>
          <a:solidFill>
            <a:schemeClr val="tx2"/>
          </a:solidFill>
          <a:latin typeface="Arial"/>
          <a:ea typeface="ＭＳ Ｐゴシック" charset="0"/>
          <a:cs typeface="Arial"/>
        </a:defRPr>
      </a:lvl3pPr>
      <a:lvl4pPr marL="8318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ＭＳ Ｐゴシック" charset="0"/>
          <a:cs typeface="Arial"/>
        </a:defRPr>
      </a:lvl4pPr>
      <a:lvl5pPr marL="1196975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ＭＳ Ｐゴシック" charset="0"/>
          <a:cs typeface="Arial"/>
        </a:defRPr>
      </a:lvl5pPr>
      <a:lvl6pPr marL="502920" indent="-228600" algn="l" rtl="0" fontAlgn="base">
        <a:spcBef>
          <a:spcPct val="20000"/>
        </a:spcBef>
        <a:spcAft>
          <a:spcPct val="0"/>
        </a:spcAft>
        <a:buClr>
          <a:schemeClr val="tx2">
            <a:lumMod val="65000"/>
            <a:lumOff val="35000"/>
          </a:schemeClr>
        </a:buClr>
        <a:buFont typeface="Arial"/>
        <a:buChar char="•"/>
        <a:defRPr sz="1800">
          <a:solidFill>
            <a:schemeClr val="tx2">
              <a:lumMod val="65000"/>
              <a:lumOff val="35000"/>
            </a:schemeClr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84"/>
          <p:cNvSpPr>
            <a:spLocks/>
          </p:cNvSpPr>
          <p:nvPr/>
        </p:nvSpPr>
        <p:spPr bwMode="auto">
          <a:xfrm flipH="1">
            <a:off x="8189913" y="6323013"/>
            <a:ext cx="349250" cy="534987"/>
          </a:xfrm>
          <a:custGeom>
            <a:avLst/>
            <a:gdLst>
              <a:gd name="T0" fmla="*/ 0 w 638"/>
              <a:gd name="T1" fmla="*/ 0 h 1194"/>
              <a:gd name="T2" fmla="*/ 38 w 638"/>
              <a:gd name="T3" fmla="*/ 110 h 1194"/>
              <a:gd name="T4" fmla="*/ 78 w 638"/>
              <a:gd name="T5" fmla="*/ 216 h 1194"/>
              <a:gd name="T6" fmla="*/ 106 w 638"/>
              <a:gd name="T7" fmla="*/ 304 h 1194"/>
              <a:gd name="T8" fmla="*/ 136 w 638"/>
              <a:gd name="T9" fmla="*/ 398 h 1194"/>
              <a:gd name="T10" fmla="*/ 164 w 638"/>
              <a:gd name="T11" fmla="*/ 506 h 1194"/>
              <a:gd name="T12" fmla="*/ 206 w 638"/>
              <a:gd name="T13" fmla="*/ 672 h 1194"/>
              <a:gd name="T14" fmla="*/ 236 w 638"/>
              <a:gd name="T15" fmla="*/ 788 h 1194"/>
              <a:gd name="T16" fmla="*/ 272 w 638"/>
              <a:gd name="T17" fmla="*/ 990 h 1194"/>
              <a:gd name="T18" fmla="*/ 286 w 638"/>
              <a:gd name="T19" fmla="*/ 1086 h 1194"/>
              <a:gd name="T20" fmla="*/ 302 w 638"/>
              <a:gd name="T21" fmla="*/ 1194 h 1194"/>
              <a:gd name="T22" fmla="*/ 638 w 638"/>
              <a:gd name="T23" fmla="*/ 1194 h 1194"/>
              <a:gd name="T24" fmla="*/ 624 w 638"/>
              <a:gd name="T25" fmla="*/ 1142 h 1194"/>
              <a:gd name="T26" fmla="*/ 598 w 638"/>
              <a:gd name="T27" fmla="*/ 1060 h 1194"/>
              <a:gd name="T28" fmla="*/ 572 w 638"/>
              <a:gd name="T29" fmla="*/ 980 h 1194"/>
              <a:gd name="T30" fmla="*/ 548 w 638"/>
              <a:gd name="T31" fmla="*/ 912 h 1194"/>
              <a:gd name="T32" fmla="*/ 494 w 638"/>
              <a:gd name="T33" fmla="*/ 784 h 1194"/>
              <a:gd name="T34" fmla="*/ 456 w 638"/>
              <a:gd name="T35" fmla="*/ 698 h 1194"/>
              <a:gd name="T36" fmla="*/ 424 w 638"/>
              <a:gd name="T37" fmla="*/ 626 h 1194"/>
              <a:gd name="T38" fmla="*/ 378 w 638"/>
              <a:gd name="T39" fmla="*/ 532 h 1194"/>
              <a:gd name="T40" fmla="*/ 340 w 638"/>
              <a:gd name="T41" fmla="*/ 470 h 1194"/>
              <a:gd name="T42" fmla="*/ 306 w 638"/>
              <a:gd name="T43" fmla="*/ 414 h 1194"/>
              <a:gd name="T44" fmla="*/ 268 w 638"/>
              <a:gd name="T45" fmla="*/ 342 h 1194"/>
              <a:gd name="T46" fmla="*/ 228 w 638"/>
              <a:gd name="T47" fmla="*/ 286 h 1194"/>
              <a:gd name="T48" fmla="*/ 174 w 638"/>
              <a:gd name="T49" fmla="*/ 210 h 1194"/>
              <a:gd name="T50" fmla="*/ 122 w 638"/>
              <a:gd name="T51" fmla="*/ 140 h 1194"/>
              <a:gd name="T52" fmla="*/ 58 w 638"/>
              <a:gd name="T53" fmla="*/ 52 h 1194"/>
              <a:gd name="T54" fmla="*/ 30 w 638"/>
              <a:gd name="T55" fmla="*/ 20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 dirty="0"/>
          </a:p>
        </p:txBody>
      </p:sp>
      <p:sp>
        <p:nvSpPr>
          <p:cNvPr id="8195" name="Freeform 85"/>
          <p:cNvSpPr>
            <a:spLocks/>
          </p:cNvSpPr>
          <p:nvPr/>
        </p:nvSpPr>
        <p:spPr bwMode="auto">
          <a:xfrm flipH="1">
            <a:off x="8545513" y="6146800"/>
            <a:ext cx="246062" cy="165100"/>
          </a:xfrm>
          <a:custGeom>
            <a:avLst/>
            <a:gdLst>
              <a:gd name="T0" fmla="*/ 448 w 448"/>
              <a:gd name="T1" fmla="*/ 372 h 372"/>
              <a:gd name="T2" fmla="*/ 388 w 448"/>
              <a:gd name="T3" fmla="*/ 302 h 372"/>
              <a:gd name="T4" fmla="*/ 280 w 448"/>
              <a:gd name="T5" fmla="*/ 208 h 372"/>
              <a:gd name="T6" fmla="*/ 210 w 448"/>
              <a:gd name="T7" fmla="*/ 142 h 372"/>
              <a:gd name="T8" fmla="*/ 140 w 448"/>
              <a:gd name="T9" fmla="*/ 94 h 372"/>
              <a:gd name="T10" fmla="*/ 64 w 448"/>
              <a:gd name="T11" fmla="*/ 44 h 372"/>
              <a:gd name="T12" fmla="*/ 0 w 448"/>
              <a:gd name="T13" fmla="*/ 0 h 372"/>
              <a:gd name="T14" fmla="*/ 280 w 448"/>
              <a:gd name="T15" fmla="*/ 0 h 372"/>
              <a:gd name="T16" fmla="*/ 300 w 448"/>
              <a:gd name="T17" fmla="*/ 36 h 372"/>
              <a:gd name="T18" fmla="*/ 324 w 448"/>
              <a:gd name="T19" fmla="*/ 82 h 372"/>
              <a:gd name="T20" fmla="*/ 346 w 448"/>
              <a:gd name="T21" fmla="*/ 134 h 372"/>
              <a:gd name="T22" fmla="*/ 378 w 448"/>
              <a:gd name="T23" fmla="*/ 206 h 372"/>
              <a:gd name="T24" fmla="*/ 408 w 448"/>
              <a:gd name="T25" fmla="*/ 264 h 372"/>
              <a:gd name="T26" fmla="*/ 434 w 448"/>
              <a:gd name="T27" fmla="*/ 334 h 372"/>
              <a:gd name="T28" fmla="*/ 448 w 448"/>
              <a:gd name="T29" fmla="*/ 372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 dirty="0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301625"/>
            <a:ext cx="8461375" cy="12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697038"/>
            <a:ext cx="847883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Paragraph content</a:t>
            </a:r>
          </a:p>
          <a:p>
            <a:pPr lvl="1"/>
            <a:r>
              <a:rPr lang="en-US" dirty="0"/>
              <a:t>Bullets</a:t>
            </a:r>
          </a:p>
          <a:p>
            <a:pPr lvl="5"/>
            <a:r>
              <a:rPr lang="en-US" dirty="0"/>
              <a:t>Bullets</a:t>
            </a:r>
          </a:p>
          <a:p>
            <a:pPr lvl="3"/>
            <a:r>
              <a:rPr lang="en-US" dirty="0"/>
              <a:t>Bullets</a:t>
            </a:r>
          </a:p>
          <a:p>
            <a:pPr lvl="4"/>
            <a:r>
              <a:rPr lang="en-US" dirty="0"/>
              <a:t>Bullets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7188" y="6350000"/>
            <a:ext cx="5524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100" b="0" smtClean="0">
                <a:solidFill>
                  <a:srgbClr val="7F7F7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A69E2D3D-7145-F342-B2E9-3AD97FBD09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199" name="TextBox 7"/>
          <p:cNvSpPr txBox="1">
            <a:spLocks noChangeArrowheads="1"/>
          </p:cNvSpPr>
          <p:nvPr/>
        </p:nvSpPr>
        <p:spPr bwMode="auto">
          <a:xfrm>
            <a:off x="8683625" y="6207125"/>
            <a:ext cx="184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003300" y="6356350"/>
            <a:ext cx="57070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smtClean="0">
                <a:solidFill>
                  <a:srgbClr val="7F7F7F"/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35" r:id="rId1"/>
    <p:sldLayoutId id="2147485348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 cap="all">
          <a:solidFill>
            <a:srgbClr val="595959"/>
          </a:solidFill>
          <a:latin typeface="+mn-lt"/>
          <a:ea typeface="ＭＳ Ｐゴシック" charset="0"/>
          <a:cs typeface="Andes ExtraLight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rgbClr val="595959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rgbClr val="595959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rgbClr val="595959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rgbClr val="595959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algn="l" rtl="0" eaLnBrk="0" fontAlgn="base" hangingPunct="0">
        <a:lnSpc>
          <a:spcPct val="150000"/>
        </a:lnSpc>
        <a:spcBef>
          <a:spcPts val="1800"/>
        </a:spcBef>
        <a:spcAft>
          <a:spcPct val="0"/>
        </a:spcAft>
        <a:buClr>
          <a:srgbClr val="404040"/>
        </a:buClr>
        <a:defRPr>
          <a:solidFill>
            <a:srgbClr val="595959"/>
          </a:solidFill>
          <a:latin typeface="Arial"/>
          <a:ea typeface="ＭＳ Ｐゴシック" charset="0"/>
          <a:cs typeface="Arial"/>
        </a:defRPr>
      </a:lvl1pPr>
      <a:lvl2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ＭＳ Ｐゴシック" charset="0"/>
          <a:cs typeface="Arial"/>
        </a:defRPr>
      </a:lvl2pPr>
      <a:lvl3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•"/>
        <a:defRPr>
          <a:solidFill>
            <a:schemeClr val="tx2"/>
          </a:solidFill>
          <a:latin typeface="Arial"/>
          <a:ea typeface="ＭＳ Ｐゴシック" charset="0"/>
          <a:cs typeface="Arial"/>
        </a:defRPr>
      </a:lvl3pPr>
      <a:lvl4pPr marL="8318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ＭＳ Ｐゴシック" charset="0"/>
          <a:cs typeface="Arial"/>
        </a:defRPr>
      </a:lvl4pPr>
      <a:lvl5pPr marL="1196975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ＭＳ Ｐゴシック" charset="0"/>
          <a:cs typeface="Arial"/>
        </a:defRPr>
      </a:lvl5pPr>
      <a:lvl6pPr marL="502920" indent="-228600" algn="l" rtl="0" fontAlgn="base">
        <a:spcBef>
          <a:spcPct val="20000"/>
        </a:spcBef>
        <a:spcAft>
          <a:spcPct val="0"/>
        </a:spcAft>
        <a:buClr>
          <a:schemeClr val="tx2">
            <a:lumMod val="65000"/>
            <a:lumOff val="35000"/>
          </a:schemeClr>
        </a:buClr>
        <a:buFont typeface="Arial"/>
        <a:buChar char="•"/>
        <a:defRPr sz="1800">
          <a:solidFill>
            <a:schemeClr val="tx2">
              <a:lumMod val="65000"/>
              <a:lumOff val="35000"/>
            </a:schemeClr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84"/>
          <p:cNvSpPr>
            <a:spLocks/>
          </p:cNvSpPr>
          <p:nvPr/>
        </p:nvSpPr>
        <p:spPr bwMode="auto">
          <a:xfrm flipH="1">
            <a:off x="8189913" y="6323013"/>
            <a:ext cx="349250" cy="534987"/>
          </a:xfrm>
          <a:custGeom>
            <a:avLst/>
            <a:gdLst>
              <a:gd name="T0" fmla="*/ 0 w 638"/>
              <a:gd name="T1" fmla="*/ 0 h 1194"/>
              <a:gd name="T2" fmla="*/ 38 w 638"/>
              <a:gd name="T3" fmla="*/ 110 h 1194"/>
              <a:gd name="T4" fmla="*/ 78 w 638"/>
              <a:gd name="T5" fmla="*/ 216 h 1194"/>
              <a:gd name="T6" fmla="*/ 106 w 638"/>
              <a:gd name="T7" fmla="*/ 304 h 1194"/>
              <a:gd name="T8" fmla="*/ 136 w 638"/>
              <a:gd name="T9" fmla="*/ 398 h 1194"/>
              <a:gd name="T10" fmla="*/ 164 w 638"/>
              <a:gd name="T11" fmla="*/ 506 h 1194"/>
              <a:gd name="T12" fmla="*/ 206 w 638"/>
              <a:gd name="T13" fmla="*/ 672 h 1194"/>
              <a:gd name="T14" fmla="*/ 236 w 638"/>
              <a:gd name="T15" fmla="*/ 788 h 1194"/>
              <a:gd name="T16" fmla="*/ 272 w 638"/>
              <a:gd name="T17" fmla="*/ 990 h 1194"/>
              <a:gd name="T18" fmla="*/ 286 w 638"/>
              <a:gd name="T19" fmla="*/ 1086 h 1194"/>
              <a:gd name="T20" fmla="*/ 302 w 638"/>
              <a:gd name="T21" fmla="*/ 1194 h 1194"/>
              <a:gd name="T22" fmla="*/ 638 w 638"/>
              <a:gd name="T23" fmla="*/ 1194 h 1194"/>
              <a:gd name="T24" fmla="*/ 624 w 638"/>
              <a:gd name="T25" fmla="*/ 1142 h 1194"/>
              <a:gd name="T26" fmla="*/ 598 w 638"/>
              <a:gd name="T27" fmla="*/ 1060 h 1194"/>
              <a:gd name="T28" fmla="*/ 572 w 638"/>
              <a:gd name="T29" fmla="*/ 980 h 1194"/>
              <a:gd name="T30" fmla="*/ 548 w 638"/>
              <a:gd name="T31" fmla="*/ 912 h 1194"/>
              <a:gd name="T32" fmla="*/ 494 w 638"/>
              <a:gd name="T33" fmla="*/ 784 h 1194"/>
              <a:gd name="T34" fmla="*/ 456 w 638"/>
              <a:gd name="T35" fmla="*/ 698 h 1194"/>
              <a:gd name="T36" fmla="*/ 424 w 638"/>
              <a:gd name="T37" fmla="*/ 626 h 1194"/>
              <a:gd name="T38" fmla="*/ 378 w 638"/>
              <a:gd name="T39" fmla="*/ 532 h 1194"/>
              <a:gd name="T40" fmla="*/ 340 w 638"/>
              <a:gd name="T41" fmla="*/ 470 h 1194"/>
              <a:gd name="T42" fmla="*/ 306 w 638"/>
              <a:gd name="T43" fmla="*/ 414 h 1194"/>
              <a:gd name="T44" fmla="*/ 268 w 638"/>
              <a:gd name="T45" fmla="*/ 342 h 1194"/>
              <a:gd name="T46" fmla="*/ 228 w 638"/>
              <a:gd name="T47" fmla="*/ 286 h 1194"/>
              <a:gd name="T48" fmla="*/ 174 w 638"/>
              <a:gd name="T49" fmla="*/ 210 h 1194"/>
              <a:gd name="T50" fmla="*/ 122 w 638"/>
              <a:gd name="T51" fmla="*/ 140 h 1194"/>
              <a:gd name="T52" fmla="*/ 58 w 638"/>
              <a:gd name="T53" fmla="*/ 52 h 1194"/>
              <a:gd name="T54" fmla="*/ 30 w 638"/>
              <a:gd name="T55" fmla="*/ 20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 dirty="0"/>
          </a:p>
        </p:txBody>
      </p:sp>
      <p:sp>
        <p:nvSpPr>
          <p:cNvPr id="9219" name="Freeform 85"/>
          <p:cNvSpPr>
            <a:spLocks/>
          </p:cNvSpPr>
          <p:nvPr/>
        </p:nvSpPr>
        <p:spPr bwMode="auto">
          <a:xfrm flipH="1">
            <a:off x="8545513" y="6146800"/>
            <a:ext cx="246062" cy="165100"/>
          </a:xfrm>
          <a:custGeom>
            <a:avLst/>
            <a:gdLst>
              <a:gd name="T0" fmla="*/ 448 w 448"/>
              <a:gd name="T1" fmla="*/ 372 h 372"/>
              <a:gd name="T2" fmla="*/ 388 w 448"/>
              <a:gd name="T3" fmla="*/ 302 h 372"/>
              <a:gd name="T4" fmla="*/ 280 w 448"/>
              <a:gd name="T5" fmla="*/ 208 h 372"/>
              <a:gd name="T6" fmla="*/ 210 w 448"/>
              <a:gd name="T7" fmla="*/ 142 h 372"/>
              <a:gd name="T8" fmla="*/ 140 w 448"/>
              <a:gd name="T9" fmla="*/ 94 h 372"/>
              <a:gd name="T10" fmla="*/ 64 w 448"/>
              <a:gd name="T11" fmla="*/ 44 h 372"/>
              <a:gd name="T12" fmla="*/ 0 w 448"/>
              <a:gd name="T13" fmla="*/ 0 h 372"/>
              <a:gd name="T14" fmla="*/ 280 w 448"/>
              <a:gd name="T15" fmla="*/ 0 h 372"/>
              <a:gd name="T16" fmla="*/ 300 w 448"/>
              <a:gd name="T17" fmla="*/ 36 h 372"/>
              <a:gd name="T18" fmla="*/ 324 w 448"/>
              <a:gd name="T19" fmla="*/ 82 h 372"/>
              <a:gd name="T20" fmla="*/ 346 w 448"/>
              <a:gd name="T21" fmla="*/ 134 h 372"/>
              <a:gd name="T22" fmla="*/ 378 w 448"/>
              <a:gd name="T23" fmla="*/ 206 h 372"/>
              <a:gd name="T24" fmla="*/ 408 w 448"/>
              <a:gd name="T25" fmla="*/ 264 h 372"/>
              <a:gd name="T26" fmla="*/ 434 w 448"/>
              <a:gd name="T27" fmla="*/ 334 h 372"/>
              <a:gd name="T28" fmla="*/ 448 w 448"/>
              <a:gd name="T29" fmla="*/ 372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 dirty="0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301625"/>
            <a:ext cx="8461375" cy="12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697038"/>
            <a:ext cx="847883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Paragraph content</a:t>
            </a:r>
          </a:p>
          <a:p>
            <a:pPr lvl="1"/>
            <a:r>
              <a:rPr lang="en-US" dirty="0"/>
              <a:t>Bullets</a:t>
            </a:r>
          </a:p>
          <a:p>
            <a:pPr lvl="5"/>
            <a:r>
              <a:rPr lang="en-US" dirty="0"/>
              <a:t>Bullets</a:t>
            </a:r>
          </a:p>
          <a:p>
            <a:pPr lvl="3"/>
            <a:r>
              <a:rPr lang="en-US" dirty="0"/>
              <a:t>Bullets</a:t>
            </a:r>
          </a:p>
          <a:p>
            <a:pPr lvl="4"/>
            <a:r>
              <a:rPr lang="en-US" dirty="0"/>
              <a:t>Bullets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7188" y="6350000"/>
            <a:ext cx="5524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100" b="0" smtClean="0">
                <a:solidFill>
                  <a:srgbClr val="7F7F7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9014857C-0246-AE46-B527-C1CAA13C4E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8683625" y="6207125"/>
            <a:ext cx="184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003300" y="6356350"/>
            <a:ext cx="57070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smtClean="0">
                <a:solidFill>
                  <a:srgbClr val="7F7F7F"/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Footer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248" y="6372225"/>
            <a:ext cx="2296666" cy="3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36" r:id="rId1"/>
    <p:sldLayoutId id="2147485337" r:id="rId2"/>
    <p:sldLayoutId id="2147485338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 cap="none">
          <a:solidFill>
            <a:schemeClr val="tx1"/>
          </a:solidFill>
          <a:latin typeface="+mn-lt"/>
          <a:ea typeface="ＭＳ Ｐゴシック" charset="0"/>
          <a:cs typeface="Andes ExtraLight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rgbClr val="595959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rgbClr val="595959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rgbClr val="595959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rgbClr val="595959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algn="l" rtl="0" eaLnBrk="0" fontAlgn="base" hangingPunct="0">
        <a:lnSpc>
          <a:spcPct val="150000"/>
        </a:lnSpc>
        <a:spcBef>
          <a:spcPts val="1800"/>
        </a:spcBef>
        <a:spcAft>
          <a:spcPct val="0"/>
        </a:spcAft>
        <a:buClr>
          <a:srgbClr val="404040"/>
        </a:buClr>
        <a:defRPr>
          <a:solidFill>
            <a:srgbClr val="595959"/>
          </a:solidFill>
          <a:latin typeface="Arial"/>
          <a:ea typeface="ＭＳ Ｐゴシック" charset="0"/>
          <a:cs typeface="Arial"/>
        </a:defRPr>
      </a:lvl1pPr>
      <a:lvl2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ＭＳ Ｐゴシック" charset="0"/>
          <a:cs typeface="Arial"/>
        </a:defRPr>
      </a:lvl2pPr>
      <a:lvl3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•"/>
        <a:defRPr>
          <a:solidFill>
            <a:schemeClr val="tx2"/>
          </a:solidFill>
          <a:latin typeface="Arial"/>
          <a:ea typeface="ＭＳ Ｐゴシック" charset="0"/>
          <a:cs typeface="Arial"/>
        </a:defRPr>
      </a:lvl3pPr>
      <a:lvl4pPr marL="8318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ＭＳ Ｐゴシック" charset="0"/>
          <a:cs typeface="Arial"/>
        </a:defRPr>
      </a:lvl4pPr>
      <a:lvl5pPr marL="1196975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ＭＳ Ｐゴシック" charset="0"/>
          <a:cs typeface="Arial"/>
        </a:defRPr>
      </a:lvl5pPr>
      <a:lvl6pPr marL="502920" indent="-228600" algn="l" rtl="0" fontAlgn="base">
        <a:spcBef>
          <a:spcPct val="20000"/>
        </a:spcBef>
        <a:spcAft>
          <a:spcPct val="0"/>
        </a:spcAft>
        <a:buClr>
          <a:schemeClr val="tx2">
            <a:lumMod val="65000"/>
            <a:lumOff val="35000"/>
          </a:schemeClr>
        </a:buClr>
        <a:buFont typeface="Arial"/>
        <a:buChar char="•"/>
        <a:defRPr sz="1800">
          <a:solidFill>
            <a:schemeClr val="tx2">
              <a:lumMod val="65000"/>
              <a:lumOff val="35000"/>
            </a:schemeClr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901" y="1961493"/>
            <a:ext cx="866405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Государственная поддержка на возмещение процентной ставки по кредиту на капитальный ремонт МКД на 2017 год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(информация для собственников)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902" y="3812064"/>
            <a:ext cx="866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Подготовлено для Фонда ЖКХ</a:t>
            </a:r>
            <a:endParaRPr lang="en-US" sz="18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 bwMode="auto">
          <a:xfrm>
            <a:off x="429207" y="2523747"/>
            <a:ext cx="837889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Дополнительные слайды по принятию решений собственниками по привлечению кредита на капитальный ремонт</a:t>
            </a:r>
            <a:endParaRPr lang="en-US" sz="20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88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 bwMode="auto">
          <a:xfrm>
            <a:off x="0" y="298329"/>
            <a:ext cx="92373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Необходимые решения собственников помещений в МКД для привлечения кредита на проведение капитального ремонта </a:t>
            </a:r>
            <a:endParaRPr lang="en-US" sz="20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261084" y="2354367"/>
            <a:ext cx="2286154" cy="15881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lvl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Times New Roman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535534" y="2354367"/>
            <a:ext cx="2286154" cy="15881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lvl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Times New Roman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80361" y="2354367"/>
            <a:ext cx="2286154" cy="15881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lvl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84309" y="2609842"/>
            <a:ext cx="19886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cs typeface="Arial" pitchFamily="34" charset="0"/>
              </a:rPr>
              <a:t>Решения о проведении капитального ремонта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1209" y="2609842"/>
            <a:ext cx="21244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Arial" pitchFamily="34" charset="0"/>
              </a:rPr>
              <a:t>Решение об открытии/переводе специального счета в банке-кредиторе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9859" y="2486732"/>
            <a:ext cx="19886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Arial" pitchFamily="34" charset="0"/>
              </a:rPr>
              <a:t>Решения о привлечении кредита на капитальный ремонт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92772" y="2819410"/>
            <a:ext cx="413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+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47197" y="2819410"/>
            <a:ext cx="413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+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535534" y="1953926"/>
            <a:ext cx="2286000" cy="404256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lvl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25212" y="1986777"/>
            <a:ext cx="495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2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261084" y="1953926"/>
            <a:ext cx="2286000" cy="404256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lvl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Times New Roma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56234" y="1986777"/>
            <a:ext cx="495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3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80361" y="1953926"/>
            <a:ext cx="2286000" cy="404256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lvl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75511" y="1986777"/>
            <a:ext cx="495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1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1262" y="1703672"/>
            <a:ext cx="8229601" cy="259882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lvl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38998" y="5232926"/>
            <a:ext cx="7343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Протокол(ы) общего собрания собственников помещений в МКД с решениями, принятыми не менее чем 2/3 голосов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21" name="Flowchart: Merge 20"/>
          <p:cNvSpPr/>
          <p:nvPr/>
        </p:nvSpPr>
        <p:spPr bwMode="auto">
          <a:xfrm>
            <a:off x="471638" y="4302502"/>
            <a:ext cx="8248849" cy="750761"/>
          </a:xfrm>
          <a:prstGeom prst="flowChartMerge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lvl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946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 bwMode="auto">
          <a:xfrm>
            <a:off x="0" y="237747"/>
            <a:ext cx="923730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Необходимые решения собственников помещений в МКД для привлечения кредита на проведение капитального ремонта (продолжение) </a:t>
            </a:r>
            <a:endParaRPr lang="en-US" sz="20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6604" y="1632990"/>
            <a:ext cx="826409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ru-RU" sz="1600" b="0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О/ОБ:</a:t>
            </a:r>
          </a:p>
          <a:p>
            <a:pPr marL="342900" indent="-342900" algn="just">
              <a:buClr>
                <a:schemeClr val="bg2"/>
              </a:buClr>
              <a:buFont typeface="+mj-lt"/>
              <a:buAutoNum type="arabicParenR"/>
            </a:pPr>
            <a:r>
              <a:rPr lang="ru-RU" sz="16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Заключении кредитного договора с </a:t>
            </a:r>
            <a:r>
              <a:rPr lang="en-US" sz="16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ru-RU" sz="16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 банка-кредитора</a:t>
            </a:r>
            <a:r>
              <a:rPr lang="en-US" sz="16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ru-RU" sz="16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следующих условиях:</a:t>
            </a:r>
            <a:endParaRPr lang="en-US" sz="1600" b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ru-RU" sz="16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кредита ___________________ рублей </a:t>
            </a:r>
            <a:endParaRPr lang="en-US" sz="1600" b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ru-RU" sz="16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пользования кредитом</a:t>
            </a:r>
            <a:r>
              <a:rPr lang="en-US" sz="16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16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</a:t>
            </a:r>
            <a:endParaRPr lang="en-US" sz="1600" b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ru-RU" sz="16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процентная ставка за пользование кредитом: ____________</a:t>
            </a:r>
            <a:endParaRPr lang="en-US" sz="1600" b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ru-RU" sz="16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получения кредита: финансирование капитального  ремонта общего имущества в МКД</a:t>
            </a:r>
          </a:p>
          <a:p>
            <a:pPr marL="800100" lvl="1" indent="-342900" algn="just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ru-RU" sz="16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другие существенные условия кредитного договора </a:t>
            </a:r>
            <a:endParaRPr lang="en-US" sz="1600" b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0"/>
              </a:spcBef>
              <a:buClr>
                <a:schemeClr val="bg2"/>
              </a:buClr>
              <a:buFont typeface="+mj-lt"/>
              <a:buAutoNum type="arabicParenR"/>
            </a:pPr>
            <a:endParaRPr lang="ru-RU" sz="1600" b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0"/>
              </a:spcBef>
              <a:buClr>
                <a:schemeClr val="bg2"/>
              </a:buClr>
              <a:buFont typeface="+mj-lt"/>
              <a:buAutoNum type="arabicParenR"/>
            </a:pPr>
            <a:r>
              <a:rPr lang="ru-RU" sz="16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Утверждении источником погашения задолженности по кредитному договору денежных средств фонда капитального ремонта, формируемого на специальном счете</a:t>
            </a:r>
          </a:p>
          <a:p>
            <a:pPr marL="342900" indent="-342900" algn="just">
              <a:spcBef>
                <a:spcPts val="0"/>
              </a:spcBef>
              <a:buClr>
                <a:schemeClr val="bg2"/>
              </a:buClr>
              <a:buFont typeface="+mj-lt"/>
              <a:buAutoNum type="arabicParenR"/>
            </a:pPr>
            <a:endParaRPr lang="ru-RU" sz="1600" b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0"/>
              </a:spcBef>
              <a:buClr>
                <a:schemeClr val="bg2"/>
              </a:buClr>
              <a:buFont typeface="+mj-lt"/>
              <a:buAutoNum type="arabicParenR"/>
            </a:pPr>
            <a:r>
              <a:rPr lang="ru-RU" sz="16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Поручении уполномоченному  собственниками МКД лицу заключить кредитный договор с </a:t>
            </a:r>
            <a:r>
              <a:rPr lang="en-US" sz="16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ru-RU" sz="16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 банка-кредитора</a:t>
            </a:r>
            <a:r>
              <a:rPr lang="en-US" sz="16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ru-RU" sz="1600" b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553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 bwMode="auto">
          <a:xfrm>
            <a:off x="213012" y="270540"/>
            <a:ext cx="82092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pPr lvl="0"/>
            <a:r>
              <a:rPr lang="ru-RU" sz="2000" dirty="0">
                <a:solidFill>
                  <a:schemeClr val="tx2"/>
                </a:solidFill>
                <a:latin typeface="+mn-lt"/>
              </a:rPr>
              <a:t>Преимущества капитального ремонта в кредит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9811" y="1804320"/>
            <a:ext cx="786248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spcBef>
                <a:spcPct val="50000"/>
              </a:spcBef>
              <a:defRPr b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400050" indent="-400050">
              <a:spcBef>
                <a:spcPts val="1200"/>
              </a:spcBef>
              <a:buClr>
                <a:srgbClr val="00B0F0"/>
              </a:buClr>
              <a:buSzPct val="110000"/>
              <a:buFont typeface="+mj-lt"/>
              <a:buAutoNum type="arabicParenR"/>
            </a:pPr>
            <a:r>
              <a:rPr lang="ru-RU" dirty="0"/>
              <a:t>Возможность провести ремонт «здесь и сейчас» и не ждать, когда накопится необходимая сумма;</a:t>
            </a:r>
          </a:p>
          <a:p>
            <a:pPr marL="400050" indent="-400050">
              <a:spcBef>
                <a:spcPts val="1200"/>
              </a:spcBef>
              <a:buClr>
                <a:srgbClr val="00B0F0"/>
              </a:buClr>
              <a:buSzPct val="110000"/>
              <a:buFont typeface="+mj-lt"/>
              <a:buAutoNum type="arabicParenR"/>
            </a:pPr>
            <a:r>
              <a:rPr lang="ru-RU" dirty="0"/>
              <a:t>Возможность профинансировать работы в объёме большем, чем накоплено на специальном счете;</a:t>
            </a:r>
            <a:endParaRPr lang="en-US" dirty="0"/>
          </a:p>
          <a:p>
            <a:pPr marL="400050" indent="-400050">
              <a:spcBef>
                <a:spcPts val="1200"/>
              </a:spcBef>
              <a:buClr>
                <a:srgbClr val="00B0F0"/>
              </a:buClr>
              <a:buSzPct val="110000"/>
              <a:buFont typeface="+mj-lt"/>
              <a:buAutoNum type="arabicParenR"/>
            </a:pPr>
            <a:r>
              <a:rPr lang="ru-RU" dirty="0"/>
              <a:t>Защита накопленных средств от инфляции;</a:t>
            </a:r>
          </a:p>
          <a:p>
            <a:pPr marL="342900" indent="-342900">
              <a:spcBef>
                <a:spcPts val="1200"/>
              </a:spcBef>
              <a:buClr>
                <a:srgbClr val="00B0F0"/>
              </a:buClr>
              <a:buSzPct val="110000"/>
              <a:buFontTx/>
              <a:buAutoNum type="arabicParenR"/>
            </a:pPr>
            <a:r>
              <a:rPr lang="ru-RU" dirty="0"/>
              <a:t>Не </a:t>
            </a:r>
            <a:r>
              <a:rPr lang="ru-RU" kern="0" dirty="0"/>
              <a:t>требуется</a:t>
            </a:r>
            <a:r>
              <a:rPr lang="ru-RU" dirty="0"/>
              <a:t> дополнительных взносов собственников МКД, так как основным источником погашения кредита являются ежемесячные взносы на капитальный ремонт;</a:t>
            </a:r>
          </a:p>
          <a:p>
            <a:pPr marL="342900" indent="-342900">
              <a:spcBef>
                <a:spcPts val="1200"/>
              </a:spcBef>
              <a:buClr>
                <a:srgbClr val="00B0F0"/>
              </a:buClr>
              <a:buSzPct val="110000"/>
              <a:buFontTx/>
              <a:buAutoNum type="arabicParenR"/>
            </a:pPr>
            <a:r>
              <a:rPr lang="ru-RU" dirty="0"/>
              <a:t>Государственная поддержка в виде субсидирования части процентной ставки по кредиту.</a:t>
            </a:r>
          </a:p>
        </p:txBody>
      </p:sp>
    </p:spTree>
    <p:extLst>
      <p:ext uri="{BB962C8B-B14F-4D97-AF65-F5344CB8AC3E}">
        <p14:creationId xmlns:p14="http://schemas.microsoft.com/office/powerpoint/2010/main" val="2711655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 bwMode="auto">
          <a:xfrm>
            <a:off x="466505" y="382304"/>
            <a:ext cx="82092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r>
              <a:rPr lang="ru-RU" sz="2000" dirty="0">
                <a:solidFill>
                  <a:srgbClr val="000000"/>
                </a:solidFill>
                <a:latin typeface="+mn-lt"/>
              </a:rPr>
              <a:t>Взять кредит на капитальный ремонт. Это возможно, если ваш МКД: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3304" y="2526876"/>
            <a:ext cx="786248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spcBef>
                <a:spcPct val="50000"/>
              </a:spcBef>
              <a:defRPr b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342900" indent="-342900">
              <a:spcBef>
                <a:spcPts val="1200"/>
              </a:spcBef>
              <a:buClr>
                <a:srgbClr val="00B0F0"/>
              </a:buClr>
              <a:buAutoNum type="arabicParenR"/>
            </a:pPr>
            <a:r>
              <a:rPr lang="ru-RU" sz="1800" dirty="0"/>
              <a:t>управляется ТСЖ/ЖСК/ЖК или управляющей организацией;</a:t>
            </a:r>
          </a:p>
          <a:p>
            <a:pPr marL="342900" indent="-342900">
              <a:spcBef>
                <a:spcPts val="1200"/>
              </a:spcBef>
              <a:buClr>
                <a:srgbClr val="00B0F0"/>
              </a:buClr>
              <a:buAutoNum type="arabicParenR"/>
            </a:pPr>
            <a:r>
              <a:rPr lang="ru-RU" sz="1800" dirty="0"/>
              <a:t>накапливает средства на капитальный ремонт дома на специальном счете в банке;</a:t>
            </a:r>
          </a:p>
          <a:p>
            <a:pPr marL="342900" indent="-342900">
              <a:spcBef>
                <a:spcPts val="1200"/>
              </a:spcBef>
              <a:buClr>
                <a:srgbClr val="00B0F0"/>
              </a:buClr>
              <a:buAutoNum type="arabicParenR"/>
            </a:pPr>
            <a:r>
              <a:rPr lang="ru-RU" sz="1800" dirty="0"/>
              <a:t>заемщиком по кредиту является владелец специального счета - ТСЖ/ЖСК/ЖК или управляющая организация</a:t>
            </a:r>
          </a:p>
        </p:txBody>
      </p:sp>
    </p:spTree>
    <p:extLst>
      <p:ext uri="{BB962C8B-B14F-4D97-AF65-F5344CB8AC3E}">
        <p14:creationId xmlns:p14="http://schemas.microsoft.com/office/powerpoint/2010/main" val="340212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 bwMode="auto">
          <a:xfrm>
            <a:off x="559810" y="326320"/>
            <a:ext cx="82092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r>
              <a:rPr lang="ru-RU" sz="2000" dirty="0">
                <a:solidFill>
                  <a:srgbClr val="000000"/>
                </a:solidFill>
                <a:latin typeface="+mn-lt"/>
              </a:rPr>
              <a:t>Требования к МКД, претендующим на возмещение части процентной ставки по кредиту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3209" y="2073531"/>
            <a:ext cx="786248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spcBef>
                <a:spcPct val="50000"/>
              </a:spcBef>
              <a:defRPr b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342900" indent="-342900">
              <a:spcBef>
                <a:spcPts val="3000"/>
              </a:spcBef>
              <a:buClr>
                <a:srgbClr val="00B0F0"/>
              </a:buClr>
              <a:buFont typeface="+mj-lt"/>
              <a:buAutoNum type="arabicParenR"/>
            </a:pPr>
            <a:r>
              <a:rPr lang="ru-RU" sz="1800" dirty="0"/>
              <a:t>не является аварийным и подлежащим сносу или реконструкции</a:t>
            </a:r>
          </a:p>
          <a:p>
            <a:pPr marL="342900" indent="-342900">
              <a:spcBef>
                <a:spcPts val="3000"/>
              </a:spcBef>
              <a:buClr>
                <a:srgbClr val="00B0F0"/>
              </a:buClr>
              <a:buFont typeface="+mj-lt"/>
              <a:buAutoNum type="arabicParenR"/>
            </a:pPr>
            <a:r>
              <a:rPr lang="ru-RU" sz="1800" dirty="0"/>
              <a:t>5</a:t>
            </a:r>
            <a:r>
              <a:rPr lang="en-US" sz="1800" dirty="0"/>
              <a:t> </a:t>
            </a:r>
            <a:r>
              <a:rPr lang="ru-RU" sz="1800" dirty="0"/>
              <a:t>лет </a:t>
            </a:r>
            <a:r>
              <a:rPr lang="en-US" sz="1800" dirty="0"/>
              <a:t>&lt;</a:t>
            </a:r>
            <a:r>
              <a:rPr lang="ru-RU" sz="1800" dirty="0"/>
              <a:t> срок эксплуатации </a:t>
            </a:r>
            <a:r>
              <a:rPr lang="en-US" sz="1800" dirty="0"/>
              <a:t>&lt;</a:t>
            </a:r>
            <a:r>
              <a:rPr lang="ru-RU" sz="1800" dirty="0"/>
              <a:t> 60 лет</a:t>
            </a:r>
          </a:p>
          <a:p>
            <a:pPr marL="342900" indent="-342900">
              <a:spcBef>
                <a:spcPts val="3000"/>
              </a:spcBef>
              <a:buClr>
                <a:srgbClr val="00B0F0"/>
              </a:buClr>
              <a:buFont typeface="+mj-lt"/>
              <a:buAutoNum type="arabicParenR"/>
            </a:pPr>
            <a:r>
              <a:rPr lang="ru-RU" sz="1800" dirty="0"/>
              <a:t>оснащен общедомовыми приборами учета потребления коммунальных ресурсов (тепловой и электрической энергии)</a:t>
            </a:r>
            <a:r>
              <a:rPr lang="en-US" sz="1800" dirty="0"/>
              <a:t> </a:t>
            </a:r>
            <a:r>
              <a:rPr lang="ru-RU" sz="1800" dirty="0"/>
              <a:t>и расчет за</a:t>
            </a:r>
            <a:r>
              <a:rPr lang="en-US" sz="1800" dirty="0"/>
              <a:t> </a:t>
            </a:r>
            <a:r>
              <a:rPr lang="ru-RU" sz="1800" dirty="0"/>
              <a:t> коммунальные услуги осуществляется на сновании таких приборов учета непрерывно в течении года</a:t>
            </a:r>
          </a:p>
        </p:txBody>
      </p:sp>
    </p:spTree>
    <p:extLst>
      <p:ext uri="{BB962C8B-B14F-4D97-AF65-F5344CB8AC3E}">
        <p14:creationId xmlns:p14="http://schemas.microsoft.com/office/powerpoint/2010/main" val="4219100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123113" y="5105395"/>
            <a:ext cx="2286000" cy="918723"/>
          </a:xfrm>
          <a:prstGeom prst="rect">
            <a:avLst/>
          </a:prstGeom>
          <a:solidFill>
            <a:srgbClr val="AEC363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square"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ТСЖ/ЖСК/УК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(заемщик и владелец спец. счета)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123113" y="1222009"/>
            <a:ext cx="2286000" cy="607693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t" anchorCtr="0"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Собственники помещений в МКД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2" name="TextBox 46"/>
          <p:cNvSpPr txBox="1"/>
          <p:nvPr/>
        </p:nvSpPr>
        <p:spPr>
          <a:xfrm>
            <a:off x="4113662" y="2327800"/>
            <a:ext cx="2286000" cy="2286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Специальный счет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38917" y="3783918"/>
            <a:ext cx="1554480" cy="1066800"/>
          </a:xfrm>
          <a:prstGeom prst="rect">
            <a:avLst/>
          </a:prstGeom>
          <a:solidFill>
            <a:srgbClr val="808080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Банк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" name="Rectangle 98"/>
          <p:cNvSpPr>
            <a:spLocks noChangeArrowheads="1"/>
          </p:cNvSpPr>
          <p:nvPr/>
        </p:nvSpPr>
        <p:spPr bwMode="auto">
          <a:xfrm>
            <a:off x="1968647" y="3943346"/>
            <a:ext cx="18274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1400" b="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Погашение кредита</a:t>
            </a:r>
          </a:p>
        </p:txBody>
      </p:sp>
      <p:cxnSp>
        <p:nvCxnSpPr>
          <p:cNvPr id="15" name="AutoShape 36"/>
          <p:cNvCxnSpPr>
            <a:cxnSpLocks noChangeShapeType="1"/>
          </p:cNvCxnSpPr>
          <p:nvPr/>
        </p:nvCxnSpPr>
        <p:spPr bwMode="auto">
          <a:xfrm flipH="1">
            <a:off x="1859033" y="4270061"/>
            <a:ext cx="2099691" cy="0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olid"/>
            <a:round/>
            <a:headEnd/>
            <a:tailEnd type="stealth" w="med" len="med"/>
          </a:ln>
        </p:spPr>
      </p:cxnSp>
      <p:sp>
        <p:nvSpPr>
          <p:cNvPr id="16" name="Rectangle 98"/>
          <p:cNvSpPr>
            <a:spLocks noChangeArrowheads="1"/>
          </p:cNvSpPr>
          <p:nvPr/>
        </p:nvSpPr>
        <p:spPr bwMode="auto">
          <a:xfrm>
            <a:off x="1814985" y="4464504"/>
            <a:ext cx="20900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1400" b="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Перечисление кредита</a:t>
            </a:r>
            <a:endParaRPr lang="en-US" sz="1400" b="0" dirty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73667" y="2161252"/>
            <a:ext cx="1938727" cy="95410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0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Поручение:</a:t>
            </a:r>
          </a:p>
          <a:p>
            <a:pPr indent="-91440" algn="ctr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b="0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Получение кредита</a:t>
            </a:r>
          </a:p>
        </p:txBody>
      </p:sp>
      <p:cxnSp>
        <p:nvCxnSpPr>
          <p:cNvPr id="18" name="AutoShape 36"/>
          <p:cNvCxnSpPr>
            <a:cxnSpLocks noChangeShapeType="1"/>
          </p:cNvCxnSpPr>
          <p:nvPr/>
        </p:nvCxnSpPr>
        <p:spPr bwMode="auto">
          <a:xfrm flipH="1">
            <a:off x="6420499" y="5595498"/>
            <a:ext cx="1447996" cy="0"/>
          </a:xfrm>
          <a:prstGeom prst="straightConnector1">
            <a:avLst/>
          </a:prstGeom>
          <a:noFill/>
          <a:ln w="28575">
            <a:solidFill>
              <a:srgbClr val="00B050"/>
            </a:solidFill>
            <a:prstDash val="solid"/>
            <a:round/>
            <a:headEnd/>
            <a:tailEnd type="stealth" w="med" len="med"/>
          </a:ln>
        </p:spPr>
      </p:cxnSp>
      <p:cxnSp>
        <p:nvCxnSpPr>
          <p:cNvPr id="19" name="AutoShape 36"/>
          <p:cNvCxnSpPr>
            <a:cxnSpLocks noChangeShapeType="1"/>
          </p:cNvCxnSpPr>
          <p:nvPr/>
        </p:nvCxnSpPr>
        <p:spPr bwMode="auto">
          <a:xfrm flipH="1">
            <a:off x="6418257" y="1525855"/>
            <a:ext cx="1452480" cy="0"/>
          </a:xfrm>
          <a:prstGeom prst="straightConnector1">
            <a:avLst/>
          </a:prstGeom>
          <a:noFill/>
          <a:ln w="28575">
            <a:solidFill>
              <a:srgbClr val="00B050"/>
            </a:solidFill>
            <a:prstDash val="solid"/>
            <a:round/>
            <a:headEnd/>
            <a:tailEnd type="none" w="med" len="med"/>
          </a:ln>
        </p:spPr>
      </p:cxnSp>
      <p:cxnSp>
        <p:nvCxnSpPr>
          <p:cNvPr id="20" name="AutoShape 36"/>
          <p:cNvCxnSpPr>
            <a:cxnSpLocks noChangeShapeType="1"/>
          </p:cNvCxnSpPr>
          <p:nvPr/>
        </p:nvCxnSpPr>
        <p:spPr bwMode="auto">
          <a:xfrm flipV="1">
            <a:off x="7876677" y="1525855"/>
            <a:ext cx="0" cy="640080"/>
          </a:xfrm>
          <a:prstGeom prst="straightConnector1">
            <a:avLst/>
          </a:prstGeom>
          <a:noFill/>
          <a:ln w="28575">
            <a:solidFill>
              <a:srgbClr val="00B050"/>
            </a:solidFill>
            <a:prstDash val="solid"/>
            <a:round/>
            <a:headEnd/>
            <a:tailEnd type="none" w="med" len="med"/>
          </a:ln>
        </p:spPr>
      </p:cxnSp>
      <p:cxnSp>
        <p:nvCxnSpPr>
          <p:cNvPr id="21" name="AutoShape 36"/>
          <p:cNvCxnSpPr>
            <a:cxnSpLocks noChangeShapeType="1"/>
          </p:cNvCxnSpPr>
          <p:nvPr/>
        </p:nvCxnSpPr>
        <p:spPr bwMode="auto">
          <a:xfrm flipV="1">
            <a:off x="7887703" y="3145900"/>
            <a:ext cx="0" cy="2468880"/>
          </a:xfrm>
          <a:prstGeom prst="straightConnector1">
            <a:avLst/>
          </a:prstGeom>
          <a:noFill/>
          <a:ln w="28575">
            <a:solidFill>
              <a:srgbClr val="00B050"/>
            </a:solidFill>
            <a:prstDash val="solid"/>
            <a:round/>
            <a:headEnd/>
            <a:tailEnd type="none" w="med" len="med"/>
          </a:ln>
        </p:spPr>
      </p:cxnSp>
      <p:cxnSp>
        <p:nvCxnSpPr>
          <p:cNvPr id="22" name="AutoShape 36"/>
          <p:cNvCxnSpPr>
            <a:cxnSpLocks noChangeShapeType="1"/>
          </p:cNvCxnSpPr>
          <p:nvPr/>
        </p:nvCxnSpPr>
        <p:spPr bwMode="auto">
          <a:xfrm>
            <a:off x="1887001" y="4454236"/>
            <a:ext cx="2062791" cy="0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olid"/>
            <a:round/>
            <a:headEnd/>
            <a:tailEnd type="stealth" w="med" len="med"/>
          </a:ln>
        </p:spPr>
      </p:cxn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33266" y="2299754"/>
            <a:ext cx="1554480" cy="11453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Господдержка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lang="ru-RU" sz="1400" b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(федеральная/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lang="ru-RU" sz="1400" b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региональная)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845490" y="2327800"/>
            <a:ext cx="194174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511"/>
              </a:spcAft>
              <a:buClr>
                <a:srgbClr val="021F43"/>
              </a:buClr>
            </a:pPr>
            <a:r>
              <a:rPr lang="ru-RU" sz="1400" b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Возмещение части процентной ставки по кредиту </a:t>
            </a:r>
            <a:endParaRPr lang="en-US" sz="1400" b="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AutoShape 36"/>
          <p:cNvCxnSpPr>
            <a:cxnSpLocks noChangeShapeType="1"/>
          </p:cNvCxnSpPr>
          <p:nvPr/>
        </p:nvCxnSpPr>
        <p:spPr bwMode="auto">
          <a:xfrm>
            <a:off x="1852825" y="3115359"/>
            <a:ext cx="2062791" cy="0"/>
          </a:xfrm>
          <a:prstGeom prst="straightConnector1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/>
            <a:tailEnd type="stealth" w="med" len="med"/>
          </a:ln>
        </p:spPr>
      </p:cxnSp>
      <p:cxnSp>
        <p:nvCxnSpPr>
          <p:cNvPr id="27" name="AutoShape 36"/>
          <p:cNvCxnSpPr>
            <a:cxnSpLocks noChangeShapeType="1"/>
          </p:cNvCxnSpPr>
          <p:nvPr/>
        </p:nvCxnSpPr>
        <p:spPr bwMode="auto">
          <a:xfrm flipH="1" flipV="1">
            <a:off x="1284133" y="4893776"/>
            <a:ext cx="1" cy="548640"/>
          </a:xfrm>
          <a:prstGeom prst="straightConnector1">
            <a:avLst/>
          </a:prstGeom>
          <a:noFill/>
          <a:ln w="28575">
            <a:solidFill>
              <a:srgbClr val="00B050"/>
            </a:solidFill>
            <a:prstDash val="solid"/>
            <a:round/>
            <a:headEnd/>
            <a:tailEnd type="stealth" w="med" len="med"/>
          </a:ln>
        </p:spPr>
      </p:cxnSp>
      <p:cxnSp>
        <p:nvCxnSpPr>
          <p:cNvPr id="28" name="AutoShape 36"/>
          <p:cNvCxnSpPr>
            <a:cxnSpLocks noChangeShapeType="1"/>
          </p:cNvCxnSpPr>
          <p:nvPr/>
        </p:nvCxnSpPr>
        <p:spPr bwMode="auto">
          <a:xfrm>
            <a:off x="1133794" y="5595498"/>
            <a:ext cx="2926080" cy="0"/>
          </a:xfrm>
          <a:prstGeom prst="straightConnector1">
            <a:avLst/>
          </a:prstGeom>
          <a:noFill/>
          <a:ln w="28575">
            <a:solidFill>
              <a:srgbClr val="00B050"/>
            </a:solidFill>
            <a:prstDash val="solid"/>
            <a:round/>
            <a:headEnd/>
            <a:tailEnd type="stealth" w="med" len="med"/>
          </a:ln>
        </p:spPr>
      </p:cxnSp>
      <p:cxnSp>
        <p:nvCxnSpPr>
          <p:cNvPr id="29" name="AutoShape 36"/>
          <p:cNvCxnSpPr>
            <a:cxnSpLocks noChangeShapeType="1"/>
          </p:cNvCxnSpPr>
          <p:nvPr/>
        </p:nvCxnSpPr>
        <p:spPr bwMode="auto">
          <a:xfrm flipV="1">
            <a:off x="1133794" y="4869010"/>
            <a:ext cx="0" cy="731520"/>
          </a:xfrm>
          <a:prstGeom prst="straightConnector1">
            <a:avLst/>
          </a:prstGeom>
          <a:noFill/>
          <a:ln w="28575">
            <a:solidFill>
              <a:srgbClr val="00B050"/>
            </a:solidFill>
            <a:prstDash val="solid"/>
            <a:round/>
            <a:headEnd/>
            <a:tailEnd type="none" w="med" len="med"/>
          </a:ln>
        </p:spPr>
      </p:cxnSp>
      <p:cxnSp>
        <p:nvCxnSpPr>
          <p:cNvPr id="32" name="Straight Connector 31"/>
          <p:cNvCxnSpPr/>
          <p:nvPr/>
        </p:nvCxnSpPr>
        <p:spPr bwMode="auto">
          <a:xfrm>
            <a:off x="1284134" y="5449757"/>
            <a:ext cx="2743200" cy="0"/>
          </a:xfrm>
          <a:prstGeom prst="lin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98"/>
          <p:cNvSpPr>
            <a:spLocks noChangeArrowheads="1"/>
          </p:cNvSpPr>
          <p:nvPr/>
        </p:nvSpPr>
        <p:spPr bwMode="auto">
          <a:xfrm>
            <a:off x="1670858" y="5105395"/>
            <a:ext cx="18274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1400" b="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Заявка на кредит</a:t>
            </a:r>
          </a:p>
        </p:txBody>
      </p:sp>
      <p:sp>
        <p:nvSpPr>
          <p:cNvPr id="34" name="Rectangle 98"/>
          <p:cNvSpPr>
            <a:spLocks noChangeArrowheads="1"/>
          </p:cNvSpPr>
          <p:nvPr/>
        </p:nvSpPr>
        <p:spPr bwMode="auto">
          <a:xfrm>
            <a:off x="1683125" y="5609861"/>
            <a:ext cx="18274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1400" b="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Кредитный договор</a:t>
            </a:r>
          </a:p>
        </p:txBody>
      </p:sp>
      <p:cxnSp>
        <p:nvCxnSpPr>
          <p:cNvPr id="36" name="Straight Arrow Connector 35"/>
          <p:cNvCxnSpPr>
            <a:stCxn id="3" idx="2"/>
            <a:endCxn id="12" idx="0"/>
          </p:cNvCxnSpPr>
          <p:nvPr/>
        </p:nvCxnSpPr>
        <p:spPr bwMode="auto">
          <a:xfrm flipH="1">
            <a:off x="5256662" y="1829702"/>
            <a:ext cx="9451" cy="498098"/>
          </a:xfrm>
          <a:prstGeom prst="straightConnector1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>
            <a:endCxn id="12" idx="2"/>
          </p:cNvCxnSpPr>
          <p:nvPr/>
        </p:nvCxnSpPr>
        <p:spPr bwMode="auto">
          <a:xfrm flipV="1">
            <a:off x="5256662" y="4613800"/>
            <a:ext cx="0" cy="12858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5027988" y="1829193"/>
            <a:ext cx="0" cy="507940"/>
          </a:xfrm>
          <a:prstGeom prst="straightConnector1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5486740" y="1829193"/>
            <a:ext cx="0" cy="507940"/>
          </a:xfrm>
          <a:prstGeom prst="straightConnector1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Rectangle 98"/>
          <p:cNvSpPr>
            <a:spLocks noChangeArrowheads="1"/>
          </p:cNvSpPr>
          <p:nvPr/>
        </p:nvSpPr>
        <p:spPr bwMode="auto">
          <a:xfrm>
            <a:off x="4178709" y="1925508"/>
            <a:ext cx="2239548" cy="3077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1400" b="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Обязательные взносы</a:t>
            </a:r>
          </a:p>
        </p:txBody>
      </p:sp>
      <p:sp>
        <p:nvSpPr>
          <p:cNvPr id="62" name="Title 1"/>
          <p:cNvSpPr txBox="1">
            <a:spLocks/>
          </p:cNvSpPr>
          <p:nvPr/>
        </p:nvSpPr>
        <p:spPr bwMode="auto">
          <a:xfrm>
            <a:off x="497840" y="354848"/>
            <a:ext cx="83382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pPr lvl="0"/>
            <a:r>
              <a:rPr lang="ru-RU" sz="2000" dirty="0">
                <a:solidFill>
                  <a:srgbClr val="000000"/>
                </a:solidFill>
                <a:latin typeface="+mn-lt"/>
              </a:rPr>
              <a:t>Схема получения кредита на капитальный ремонт</a:t>
            </a:r>
            <a:endParaRPr lang="en-US" sz="20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>
            <a:off x="5064098" y="4630592"/>
            <a:ext cx="0" cy="457200"/>
          </a:xfrm>
          <a:prstGeom prst="straightConnector1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V="1">
            <a:off x="5266113" y="4613800"/>
            <a:ext cx="0" cy="466978"/>
          </a:xfrm>
          <a:prstGeom prst="straightConnector1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Rectangle 98"/>
          <p:cNvSpPr>
            <a:spLocks noChangeArrowheads="1"/>
          </p:cNvSpPr>
          <p:nvPr/>
        </p:nvSpPr>
        <p:spPr bwMode="auto">
          <a:xfrm>
            <a:off x="4196312" y="4715693"/>
            <a:ext cx="2203350" cy="2743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1400" b="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Операции по </a:t>
            </a:r>
            <a:r>
              <a:rPr lang="ru-RU" sz="1400" b="0" dirty="0" err="1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спец.счету</a:t>
            </a:r>
            <a:endParaRPr lang="ru-RU" sz="1400" b="0" dirty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268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423866" y="208127"/>
            <a:ext cx="8249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9pPr>
          </a:lstStyle>
          <a:p>
            <a:pPr algn="ctr">
              <a:buNone/>
            </a:pP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Расчет стоимости кредита с учетом компенсации расходов на оплату части процентной ставки</a:t>
            </a:r>
            <a:endParaRPr lang="en-US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96670" y="5491972"/>
            <a:ext cx="7559812" cy="56359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Сумма кредита: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1 000 000 руб. 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15218" y="4441939"/>
            <a:ext cx="22860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Сумма процентов за 5 лет: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427 396 руб.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692846" y="4441939"/>
            <a:ext cx="171196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9pPr>
          </a:lstStyle>
          <a:p>
            <a:pPr algn="ctr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66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572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руб.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996434" y="4441939"/>
            <a:ext cx="22860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Сумма процентов за 5 лет: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160 824 руб.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23" name="TextBox 26"/>
          <p:cNvSpPr txBox="1"/>
          <p:nvPr/>
        </p:nvSpPr>
        <p:spPr>
          <a:xfrm>
            <a:off x="6240883" y="3581741"/>
            <a:ext cx="17971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С учетом государственной поддержки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7"/>
          <p:cNvSpPr txBox="1"/>
          <p:nvPr/>
        </p:nvSpPr>
        <p:spPr>
          <a:xfrm>
            <a:off x="3461853" y="3266127"/>
            <a:ext cx="2229441" cy="73866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Общая сумма государственной поддержки за 5 лет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 rot="5400000" flipV="1">
            <a:off x="4379944" y="4017984"/>
            <a:ext cx="393261" cy="417325"/>
          </a:xfrm>
          <a:prstGeom prst="rightArrow">
            <a:avLst/>
          </a:prstGeom>
          <a:solidFill>
            <a:srgbClr val="CCCCFF"/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9pPr>
          </a:lstStyle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2" name="Minus 1"/>
          <p:cNvSpPr/>
          <p:nvPr/>
        </p:nvSpPr>
        <p:spPr bwMode="auto">
          <a:xfrm>
            <a:off x="3238411" y="4857151"/>
            <a:ext cx="317241" cy="83975"/>
          </a:xfrm>
          <a:prstGeom prst="mathMinus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" name="Equal 2"/>
          <p:cNvSpPr/>
          <p:nvPr/>
        </p:nvSpPr>
        <p:spPr bwMode="auto">
          <a:xfrm>
            <a:off x="5542000" y="4787170"/>
            <a:ext cx="359381" cy="223935"/>
          </a:xfrm>
          <a:prstGeom prst="mathEqual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29" name="TextBox 26"/>
          <p:cNvSpPr txBox="1"/>
          <p:nvPr/>
        </p:nvSpPr>
        <p:spPr>
          <a:xfrm>
            <a:off x="700553" y="3581741"/>
            <a:ext cx="25720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Times New Roman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Без учета государственной поддержки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13"/>
          <p:cNvSpPr/>
          <p:nvPr/>
        </p:nvSpPr>
        <p:spPr>
          <a:xfrm>
            <a:off x="522350" y="1402740"/>
            <a:ext cx="3509660" cy="1508105"/>
          </a:xfrm>
          <a:prstGeom prst="rect">
            <a:avLst/>
          </a:prstGeom>
          <a:ln>
            <a:solidFill>
              <a:srgbClr val="00B0F0"/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600"/>
              </a:spcBef>
              <a:spcAft>
                <a:spcPts val="0"/>
              </a:spcAft>
            </a:pPr>
            <a:r>
              <a:rPr lang="ru-RU" sz="1400" dirty="0">
                <a:latin typeface="+mn-lt"/>
                <a:cs typeface="Arial" panose="020B0604020202020204" pitchFamily="34" charset="0"/>
              </a:rPr>
              <a:t>ПАРАМЕТРЫ КРЕДИТА:</a:t>
            </a:r>
          </a:p>
          <a:p>
            <a:pPr algn="just" fontAlgn="auto">
              <a:spcBef>
                <a:spcPts val="600"/>
              </a:spcBef>
              <a:spcAft>
                <a:spcPts val="0"/>
              </a:spcAft>
            </a:pPr>
            <a:r>
              <a:rPr lang="ru-RU" sz="1400" dirty="0">
                <a:latin typeface="+mn-lt"/>
                <a:cs typeface="Arial" panose="020B0604020202020204" pitchFamily="34" charset="0"/>
              </a:rPr>
              <a:t>Размер кредита: </a:t>
            </a:r>
            <a:r>
              <a:rPr lang="ru-RU" sz="1400" b="0" dirty="0">
                <a:latin typeface="+mn-lt"/>
                <a:cs typeface="Arial" panose="020B0604020202020204" pitchFamily="34" charset="0"/>
              </a:rPr>
              <a:t>1 000 000 млн руб.</a:t>
            </a:r>
          </a:p>
          <a:p>
            <a:pPr algn="just" fontAlgn="auto">
              <a:spcBef>
                <a:spcPts val="600"/>
              </a:spcBef>
              <a:spcAft>
                <a:spcPts val="0"/>
              </a:spcAft>
            </a:pPr>
            <a:r>
              <a:rPr lang="ru-RU" sz="1400" dirty="0">
                <a:latin typeface="+mn-lt"/>
                <a:cs typeface="Arial" panose="020B0604020202020204" pitchFamily="34" charset="0"/>
              </a:rPr>
              <a:t>Срок кредита</a:t>
            </a:r>
            <a:r>
              <a:rPr lang="ru-RU" sz="1400" b="0" dirty="0">
                <a:latin typeface="+mn-lt"/>
                <a:cs typeface="Arial" panose="020B0604020202020204" pitchFamily="34" charset="0"/>
              </a:rPr>
              <a:t>: 5 лет</a:t>
            </a:r>
          </a:p>
          <a:p>
            <a:pPr algn="just" fontAlgn="auto">
              <a:spcBef>
                <a:spcPts val="600"/>
              </a:spcBef>
              <a:spcAft>
                <a:spcPts val="0"/>
              </a:spcAft>
            </a:pPr>
            <a:r>
              <a:rPr lang="ru-RU" sz="1400" dirty="0">
                <a:latin typeface="+mn-lt"/>
                <a:cs typeface="Arial" panose="020B0604020202020204" pitchFamily="34" charset="0"/>
              </a:rPr>
              <a:t>Процентная ставка: </a:t>
            </a:r>
            <a:r>
              <a:rPr lang="ru-RU" sz="1400" b="0" dirty="0">
                <a:latin typeface="+mn-lt"/>
                <a:cs typeface="Arial" panose="020B0604020202020204" pitchFamily="34" charset="0"/>
              </a:rPr>
              <a:t>15%</a:t>
            </a:r>
          </a:p>
          <a:p>
            <a:pPr algn="just" fontAlgn="auto">
              <a:spcBef>
                <a:spcPts val="600"/>
              </a:spcBef>
              <a:spcAft>
                <a:spcPts val="0"/>
              </a:spcAft>
            </a:pPr>
            <a:r>
              <a:rPr lang="ru-RU" sz="1400" dirty="0">
                <a:latin typeface="+mn-lt"/>
                <a:cs typeface="Arial" panose="020B0604020202020204" pitchFamily="34" charset="0"/>
              </a:rPr>
              <a:t>Вид платежа: </a:t>
            </a:r>
            <a:r>
              <a:rPr lang="ru-RU" sz="1400" b="0" dirty="0">
                <a:latin typeface="+mn-lt"/>
                <a:cs typeface="Arial" panose="020B0604020202020204" pitchFamily="34" charset="0"/>
              </a:rPr>
              <a:t>аннуитет</a:t>
            </a:r>
          </a:p>
        </p:txBody>
      </p:sp>
      <p:sp>
        <p:nvSpPr>
          <p:cNvPr id="31" name="Прямоугольник 13"/>
          <p:cNvSpPr/>
          <p:nvPr/>
        </p:nvSpPr>
        <p:spPr>
          <a:xfrm>
            <a:off x="5235558" y="1401649"/>
            <a:ext cx="3509661" cy="1508760"/>
          </a:xfrm>
          <a:prstGeom prst="rect">
            <a:avLst/>
          </a:prstGeom>
          <a:ln>
            <a:solidFill>
              <a:srgbClr val="00B050"/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600"/>
              </a:spcBef>
              <a:spcAft>
                <a:spcPts val="0"/>
              </a:spcAft>
            </a:pPr>
            <a:r>
              <a:rPr lang="ru-RU" sz="1400" dirty="0">
                <a:latin typeface="+mn-lt"/>
                <a:cs typeface="Arial" panose="020B0604020202020204" pitchFamily="34" charset="0"/>
              </a:rPr>
              <a:t>ПАРАМЕТРЫ ГОСПОДДЕРЖКИ:</a:t>
            </a:r>
          </a:p>
          <a:p>
            <a:pPr algn="just" fontAlgn="auto">
              <a:spcBef>
                <a:spcPts val="600"/>
              </a:spcBef>
              <a:spcAft>
                <a:spcPts val="0"/>
              </a:spcAft>
            </a:pPr>
            <a:r>
              <a:rPr lang="ru-RU" sz="1400" b="0" dirty="0">
                <a:latin typeface="+mn-lt"/>
                <a:cs typeface="Arial" panose="020B0604020202020204" pitchFamily="34" charset="0"/>
              </a:rPr>
              <a:t>расходы по оплате процентной ставки возмещаются в размере 100% ключевой ставки ЦБ</a:t>
            </a:r>
          </a:p>
          <a:p>
            <a:pPr marL="285750" indent="-285750" algn="just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400" dirty="0">
                <a:latin typeface="+mn-lt"/>
                <a:cs typeface="Arial" panose="020B0604020202020204" pitchFamily="34" charset="0"/>
              </a:rPr>
              <a:t>9.75% - текущая ключевая ставка ЦБ РФ</a:t>
            </a:r>
          </a:p>
        </p:txBody>
      </p:sp>
    </p:spTree>
    <p:extLst>
      <p:ext uri="{BB962C8B-B14F-4D97-AF65-F5344CB8AC3E}">
        <p14:creationId xmlns:p14="http://schemas.microsoft.com/office/powerpoint/2010/main" val="445324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 bwMode="auto">
          <a:xfrm>
            <a:off x="723952" y="181144"/>
            <a:ext cx="82092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r>
              <a:rPr lang="ru-RU" sz="2000" dirty="0">
                <a:solidFill>
                  <a:srgbClr val="000000"/>
                </a:solidFill>
                <a:latin typeface="+mn-lt"/>
              </a:rPr>
              <a:t>Общая схема подачи заявки и получения средств государственной поддержки</a:t>
            </a:r>
            <a:endParaRPr lang="en-US" sz="2000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601533"/>
              </p:ext>
            </p:extLst>
          </p:nvPr>
        </p:nvGraphicFramePr>
        <p:xfrm>
          <a:off x="251927" y="611570"/>
          <a:ext cx="8802164" cy="63746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671">
                  <a:extLst>
                    <a:ext uri="{9D8B030D-6E8A-4147-A177-3AD203B41FA5}">
                      <a16:colId xmlns:a16="http://schemas.microsoft.com/office/drawing/2014/main" xmlns="" val="3246928776"/>
                    </a:ext>
                  </a:extLst>
                </a:gridCol>
                <a:gridCol w="2249090">
                  <a:extLst>
                    <a:ext uri="{9D8B030D-6E8A-4147-A177-3AD203B41FA5}">
                      <a16:colId xmlns:a16="http://schemas.microsoft.com/office/drawing/2014/main" xmlns="" val="132143175"/>
                    </a:ext>
                  </a:extLst>
                </a:gridCol>
                <a:gridCol w="420577">
                  <a:extLst>
                    <a:ext uri="{9D8B030D-6E8A-4147-A177-3AD203B41FA5}">
                      <a16:colId xmlns:a16="http://schemas.microsoft.com/office/drawing/2014/main" xmlns="" val="1603279586"/>
                    </a:ext>
                  </a:extLst>
                </a:gridCol>
                <a:gridCol w="2066707">
                  <a:extLst>
                    <a:ext uri="{9D8B030D-6E8A-4147-A177-3AD203B41FA5}">
                      <a16:colId xmlns:a16="http://schemas.microsoft.com/office/drawing/2014/main" xmlns="" val="185433501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xmlns="" val="3056695966"/>
                    </a:ext>
                  </a:extLst>
                </a:gridCol>
                <a:gridCol w="3312159">
                  <a:extLst>
                    <a:ext uri="{9D8B030D-6E8A-4147-A177-3AD203B41FA5}">
                      <a16:colId xmlns:a16="http://schemas.microsoft.com/office/drawing/2014/main" xmlns="" val="3967093370"/>
                    </a:ext>
                  </a:extLst>
                </a:gridCol>
              </a:tblGrid>
              <a:tr h="279918">
                <a:tc gridSpan="6"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solidFill>
                            <a:schemeClr val="bg2"/>
                          </a:solidFill>
                          <a:latin typeface="+mn-lt"/>
                        </a:rPr>
                        <a:t>Подача</a:t>
                      </a:r>
                      <a:r>
                        <a:rPr lang="ru-RU" sz="1200" b="1" baseline="0" dirty="0">
                          <a:solidFill>
                            <a:schemeClr val="bg2"/>
                          </a:solidFill>
                          <a:latin typeface="+mn-lt"/>
                        </a:rPr>
                        <a:t> заявки</a:t>
                      </a:r>
                      <a:endParaRPr lang="en-US" sz="1200" b="1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4075716"/>
                  </a:ext>
                </a:extLst>
              </a:tr>
              <a:tr h="282302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bg2"/>
                          </a:solidFill>
                          <a:latin typeface="+mn-lt"/>
                        </a:rPr>
                        <a:t>1.</a:t>
                      </a:r>
                      <a:endParaRPr lang="en-US" sz="1200" b="1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latin typeface="+mn-lt"/>
                        </a:rPr>
                        <a:t>Собственники МКД: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Субъект РФ: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2"/>
                          </a:solidFill>
                          <a:latin typeface="+mn-lt"/>
                        </a:rPr>
                        <a:t>Фонд</a:t>
                      </a:r>
                      <a:r>
                        <a:rPr lang="ru-RU" sz="1200" b="1" baseline="0" dirty="0">
                          <a:solidFill>
                            <a:schemeClr val="tx2"/>
                          </a:solidFill>
                          <a:latin typeface="+mn-lt"/>
                        </a:rPr>
                        <a:t> ЖКХ: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13649279"/>
                  </a:ext>
                </a:extLst>
              </a:tr>
              <a:tr h="1084736"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latin typeface="+mn-lt"/>
                        </a:rPr>
                        <a:t>Принимают решение об участии в программе господдержки, собирают необходимые документы (сл.6.) и подают заявку в ОМСУ*</a:t>
                      </a:r>
                    </a:p>
                    <a:p>
                      <a:endParaRPr lang="en-US" sz="12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Формирует и подает заявку в Фонд ЖКХ;</a:t>
                      </a:r>
                    </a:p>
                    <a:p>
                      <a:endParaRPr lang="en-US" sz="12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Рассматривает заявки субъектов РФ, заключает договоры с субъектами РФ, резервирует согласованную сумму средств для предоставления государственной поддержки соответствующему субъекту РФ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322114386"/>
                  </a:ext>
                </a:extLst>
              </a:tr>
              <a:tr h="290598">
                <a:tc gridSpan="6">
                  <a:txBody>
                    <a:bodyPr/>
                    <a:lstStyle/>
                    <a:p>
                      <a:r>
                        <a:rPr lang="ru-RU" sz="1200" b="1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Выполнение работ и подача отчетности</a:t>
                      </a:r>
                      <a:endParaRPr lang="en-US" sz="12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1835530"/>
                  </a:ext>
                </a:extLst>
              </a:tr>
              <a:tr h="30552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chemeClr val="bg2"/>
                          </a:solidFill>
                          <a:latin typeface="+mn-lt"/>
                        </a:rPr>
                        <a:t>2.</a:t>
                      </a:r>
                      <a:endParaRPr lang="en-US" sz="1100" b="1" dirty="0">
                        <a:solidFill>
                          <a:schemeClr val="bg2"/>
                        </a:solidFill>
                        <a:latin typeface="+mn-lt"/>
                      </a:endParaRPr>
                    </a:p>
                    <a:p>
                      <a:endParaRPr 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latin typeface="+mn-lt"/>
                        </a:rPr>
                        <a:t>Собственники МКД: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Субъект РФ: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2"/>
                          </a:solidFill>
                          <a:latin typeface="+mn-lt"/>
                        </a:rPr>
                        <a:t>Фонд</a:t>
                      </a:r>
                      <a:r>
                        <a:rPr lang="ru-RU" sz="1200" b="1" baseline="0" dirty="0">
                          <a:solidFill>
                            <a:schemeClr val="tx2"/>
                          </a:solidFill>
                          <a:latin typeface="+mn-lt"/>
                        </a:rPr>
                        <a:t> ЖКХ: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606208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latin typeface="+mn-lt"/>
                        </a:rPr>
                        <a:t>Проводят ремонтные работы до 1 ноября 2017 года и отправляют отчет и документы, подтверждающие привлечение кредита в ОМСУ до 1 декабря 2017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Направляет отчет в Фонд ЖКХ до 1 декабря 2017 года;</a:t>
                      </a:r>
                    </a:p>
                    <a:p>
                      <a:endParaRPr lang="en-US" sz="12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Проводит проверку подтверждающих документов  </a:t>
                      </a:r>
                    </a:p>
                    <a:p>
                      <a:endParaRPr lang="en-US" sz="12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93129032"/>
                  </a:ext>
                </a:extLst>
              </a:tr>
              <a:tr h="179352">
                <a:tc gridSpan="6">
                  <a:txBody>
                    <a:bodyPr/>
                    <a:lstStyle/>
                    <a:p>
                      <a:r>
                        <a:rPr lang="ru-RU" sz="1200" b="1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Перечисление средств государственной поддержки</a:t>
                      </a:r>
                      <a:endParaRPr lang="en-US" sz="12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4245156"/>
                  </a:ext>
                </a:extLst>
              </a:tr>
              <a:tr h="27857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chemeClr val="bg2"/>
                          </a:solidFill>
                          <a:latin typeface="+mn-lt"/>
                        </a:rPr>
                        <a:t>3.</a:t>
                      </a:r>
                      <a:endParaRPr lang="en-US" sz="1100" b="1" dirty="0">
                        <a:solidFill>
                          <a:schemeClr val="bg2"/>
                        </a:solidFill>
                        <a:latin typeface="+mn-lt"/>
                      </a:endParaRPr>
                    </a:p>
                    <a:p>
                      <a:endParaRPr 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latin typeface="+mn-lt"/>
                        </a:rPr>
                        <a:t>Фонд</a:t>
                      </a:r>
                      <a:r>
                        <a:rPr lang="ru-RU" sz="1200" b="1" baseline="0" dirty="0">
                          <a:solidFill>
                            <a:schemeClr val="tx2"/>
                          </a:solidFill>
                          <a:latin typeface="+mn-lt"/>
                        </a:rPr>
                        <a:t> ЖКХ: </a:t>
                      </a:r>
                      <a:endParaRPr lang="ru-RU" sz="1200" b="1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Субъект РФ: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latin typeface="+mn-lt"/>
                        </a:rPr>
                        <a:t>Собственники МКД: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2431168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Перечисляет средства господдержки в бюджет субъекта </a:t>
                      </a:r>
                    </a:p>
                    <a:p>
                      <a:endParaRPr lang="en-US" sz="12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Распределяет через</a:t>
                      </a:r>
                      <a:r>
                        <a:rPr lang="ru-RU" sz="1200" b="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ОМСУ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средства господдержки между МКД</a:t>
                      </a:r>
                    </a:p>
                    <a:p>
                      <a:endParaRPr lang="ru-RU" sz="1200" b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200" dirty="0">
                          <a:latin typeface="+mn-lt"/>
                        </a:rPr>
                        <a:t>*ОМСУ – орган местного самоуправления</a:t>
                      </a:r>
                    </a:p>
                    <a:p>
                      <a:r>
                        <a:rPr lang="ru-RU" sz="1100" dirty="0">
                          <a:latin typeface="+mn-lt"/>
                        </a:rPr>
                        <a:t>**ОСС-общее собрание собственников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2"/>
                          </a:solidFill>
                          <a:latin typeface="+mn-lt"/>
                        </a:rPr>
                        <a:t>После получения подтверждения о выделении средств господдержки направляют в ОМСУ: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latin typeface="+mn-lt"/>
                        </a:rPr>
                        <a:t>реквизиты банковского счета;</a:t>
                      </a:r>
                      <a:endParaRPr lang="en-US" sz="1200" dirty="0">
                        <a:solidFill>
                          <a:schemeClr val="tx2"/>
                        </a:solidFill>
                        <a:latin typeface="+mn-lt"/>
                      </a:endParaRPr>
                    </a:p>
                    <a:p>
                      <a:pPr marL="285750" lvl="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latin typeface="+mn-lt"/>
                        </a:rPr>
                        <a:t>решение ОСС** о капитальном ремонте и порядке использования средств государственной поддержки;</a:t>
                      </a:r>
                      <a:endParaRPr lang="en-US" sz="1200" dirty="0">
                        <a:solidFill>
                          <a:schemeClr val="tx2"/>
                        </a:solidFill>
                        <a:latin typeface="+mn-lt"/>
                      </a:endParaRPr>
                    </a:p>
                    <a:p>
                      <a:pPr marL="285750" lvl="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latin typeface="+mn-lt"/>
                        </a:rPr>
                        <a:t>справку из банка о сумме начисленных и выплаченных процентов.</a:t>
                      </a:r>
                      <a:endParaRPr lang="en-US" sz="1200" dirty="0">
                        <a:solidFill>
                          <a:schemeClr val="tx2"/>
                        </a:solidFill>
                        <a:latin typeface="+mn-lt"/>
                      </a:endParaRPr>
                    </a:p>
                    <a:p>
                      <a:endParaRPr lang="en-US" sz="12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08668524"/>
                  </a:ext>
                </a:extLst>
              </a:tr>
            </a:tbl>
          </a:graphicData>
        </a:graphic>
      </p:graphicFrame>
      <p:sp>
        <p:nvSpPr>
          <p:cNvPr id="7" name="Right Arrow 6"/>
          <p:cNvSpPr/>
          <p:nvPr/>
        </p:nvSpPr>
        <p:spPr bwMode="auto">
          <a:xfrm>
            <a:off x="3461657" y="1604865"/>
            <a:ext cx="139959" cy="223935"/>
          </a:xfrm>
          <a:prstGeom prst="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2699345" y="1467705"/>
            <a:ext cx="274320" cy="274320"/>
          </a:xfrm>
          <a:prstGeom prst="rightArrow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5312228" y="1467705"/>
            <a:ext cx="274320" cy="274320"/>
          </a:xfrm>
          <a:prstGeom prst="rightArrow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2836505" y="3022998"/>
            <a:ext cx="274320" cy="274320"/>
          </a:xfrm>
          <a:prstGeom prst="rightArrow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5312228" y="3022998"/>
            <a:ext cx="274320" cy="274320"/>
          </a:xfrm>
          <a:prstGeom prst="rightArrow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2836505" y="5294126"/>
            <a:ext cx="274320" cy="274320"/>
          </a:xfrm>
          <a:prstGeom prst="rightArrow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5312228" y="5328566"/>
            <a:ext cx="274320" cy="274320"/>
          </a:xfrm>
          <a:prstGeom prst="rightArrow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068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 bwMode="auto">
          <a:xfrm>
            <a:off x="158620" y="186361"/>
            <a:ext cx="87690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r>
              <a:rPr lang="ru-RU" sz="2000" dirty="0">
                <a:solidFill>
                  <a:srgbClr val="000000"/>
                </a:solidFill>
                <a:latin typeface="+mn-lt"/>
              </a:rPr>
              <a:t>Действия собственников для получения государственной поддержки на возмещение процентной ставки по кредиту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2276" y="1379439"/>
            <a:ext cx="848543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spcBef>
                <a:spcPct val="50000"/>
              </a:spcBef>
              <a:defRPr b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342900" indent="-342900">
              <a:spcBef>
                <a:spcPts val="1200"/>
              </a:spcBef>
              <a:buClr>
                <a:srgbClr val="00B0F0"/>
              </a:buClr>
              <a:buFont typeface="+mj-lt"/>
              <a:buAutoNum type="arabicParenR"/>
            </a:pPr>
            <a:r>
              <a:rPr lang="ru-RU" sz="1400" dirty="0">
                <a:latin typeface="+mn-lt"/>
              </a:rPr>
              <a:t>Обратиться в орган местного самоуправления (или министерство или департамент ЖКХ) за информацией об условиях участия МКД в программе господдержки по субсидированию процентной ставки по кредиту, включая перечень необходимых документов. </a:t>
            </a:r>
          </a:p>
          <a:p>
            <a:pPr marL="342900" indent="-342900">
              <a:spcBef>
                <a:spcPts val="1200"/>
              </a:spcBef>
              <a:buClr>
                <a:srgbClr val="00B0F0"/>
              </a:buClr>
              <a:buFont typeface="+mj-lt"/>
              <a:buAutoNum type="arabicParenR"/>
            </a:pPr>
            <a:r>
              <a:rPr lang="ru-RU" sz="1400" dirty="0">
                <a:latin typeface="+mn-lt"/>
              </a:rPr>
              <a:t>Получить от банка предварительную оценку возможности получения кредита на проведение капитального ремонта МКД. Необходимо обратиться в банк, чтобы узнать, какие кредитные предложения доступны для финансирования запланированных работ, удовлетворяет ли МКД критериям банка, и получить предварительное предложение по кредиту.</a:t>
            </a:r>
          </a:p>
          <a:p>
            <a:pPr marL="342900" indent="-342900">
              <a:spcBef>
                <a:spcPts val="1200"/>
              </a:spcBef>
              <a:buClr>
                <a:srgbClr val="00B0F0"/>
              </a:buClr>
              <a:buFont typeface="+mj-lt"/>
              <a:buAutoNum type="arabicParenR"/>
            </a:pPr>
            <a:r>
              <a:rPr lang="ru-RU" sz="1400" dirty="0">
                <a:latin typeface="+mn-lt"/>
              </a:rPr>
              <a:t>На общем собрании собственников помещений МКД принять решения, необходимые для участия в программе государственной поддержки, включая решение о:</a:t>
            </a:r>
          </a:p>
          <a:p>
            <a:pPr marL="800100" lvl="1" indent="-342900">
              <a:spcBef>
                <a:spcPts val="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1400" b="0" dirty="0">
                <a:solidFill>
                  <a:schemeClr val="tx2"/>
                </a:solidFill>
                <a:latin typeface="+mn-lt"/>
              </a:rPr>
              <a:t>участии в программе государственной поддержки,</a:t>
            </a:r>
          </a:p>
          <a:p>
            <a:pPr marL="800100" lvl="1" indent="-342900">
              <a:spcBef>
                <a:spcPts val="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1400" b="0" dirty="0">
                <a:solidFill>
                  <a:schemeClr val="tx2"/>
                </a:solidFill>
                <a:latin typeface="+mn-lt"/>
              </a:rPr>
              <a:t>перечне работ по капитальному ремонту, </a:t>
            </a:r>
          </a:p>
          <a:p>
            <a:pPr marL="800100" lvl="1" indent="-342900">
              <a:spcBef>
                <a:spcPts val="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1400" b="0" dirty="0">
                <a:solidFill>
                  <a:schemeClr val="tx2"/>
                </a:solidFill>
                <a:latin typeface="+mn-lt"/>
              </a:rPr>
              <a:t>сроке проведения работ (до 01.11.2017),</a:t>
            </a:r>
          </a:p>
          <a:p>
            <a:pPr marL="800100" lvl="1" indent="-342900">
              <a:spcBef>
                <a:spcPts val="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1400" b="0" dirty="0">
                <a:solidFill>
                  <a:schemeClr val="tx2"/>
                </a:solidFill>
                <a:latin typeface="+mn-lt"/>
              </a:rPr>
              <a:t>источниках финансирования (вкл. кредитные средства),</a:t>
            </a:r>
          </a:p>
          <a:p>
            <a:pPr marL="800100" lvl="1" indent="-342900">
              <a:spcBef>
                <a:spcPts val="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1400" b="0" dirty="0">
                <a:solidFill>
                  <a:schemeClr val="tx2"/>
                </a:solidFill>
                <a:latin typeface="+mn-lt"/>
              </a:rPr>
              <a:t>привлечении кредита,</a:t>
            </a:r>
          </a:p>
          <a:p>
            <a:pPr marL="800100" lvl="1" indent="-342900">
              <a:spcBef>
                <a:spcPts val="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1400" b="0" dirty="0">
                <a:solidFill>
                  <a:schemeClr val="tx2"/>
                </a:solidFill>
                <a:latin typeface="+mn-lt"/>
              </a:rPr>
              <a:t>порядке использования средств финансовой поддержки (с указанием счета для перечисления средств поддержки: специальный счет или счет ТСЖ/ЖСК/ЖК или управляющей организации)</a:t>
            </a:r>
            <a:endParaRPr lang="ru-RU" sz="1400" dirty="0">
              <a:solidFill>
                <a:schemeClr val="tx2"/>
              </a:solidFill>
              <a:latin typeface="+mn-lt"/>
            </a:endParaRPr>
          </a:p>
          <a:p>
            <a:pPr marL="342900" indent="-342900">
              <a:spcBef>
                <a:spcPts val="1200"/>
              </a:spcBef>
              <a:buClr>
                <a:srgbClr val="00B0F0"/>
              </a:buClr>
              <a:buFont typeface="+mj-lt"/>
              <a:buAutoNum type="arabicParenR"/>
            </a:pPr>
            <a:r>
              <a:rPr lang="ru-RU" sz="1400" dirty="0">
                <a:latin typeface="+mn-lt"/>
              </a:rPr>
              <a:t>Получить от банка-кредитора письмо о намерении выдать кредит</a:t>
            </a:r>
          </a:p>
        </p:txBody>
      </p:sp>
    </p:spTree>
    <p:extLst>
      <p:ext uri="{BB962C8B-B14F-4D97-AF65-F5344CB8AC3E}">
        <p14:creationId xmlns:p14="http://schemas.microsoft.com/office/powerpoint/2010/main" val="1714881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 bwMode="auto">
          <a:xfrm>
            <a:off x="0" y="298329"/>
            <a:ext cx="92373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r>
              <a:rPr lang="ru-RU" sz="2000" dirty="0">
                <a:solidFill>
                  <a:srgbClr val="000000"/>
                </a:solidFill>
                <a:latin typeface="+mn-lt"/>
              </a:rPr>
              <a:t>Действия собственников для получения государственной поддержки на возмещение процентной ставки по кредиту (продолжение)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2276" y="1314124"/>
            <a:ext cx="848543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spcBef>
                <a:spcPct val="50000"/>
              </a:spcBef>
              <a:defRPr b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342900" indent="-342900">
              <a:spcBef>
                <a:spcPts val="1200"/>
              </a:spcBef>
              <a:buClr>
                <a:srgbClr val="00B0F0"/>
              </a:buClr>
              <a:buFont typeface="+mj-lt"/>
              <a:buAutoNum type="arabicParenR" startAt="5"/>
            </a:pPr>
            <a:r>
              <a:rPr lang="ru-RU" sz="1400" dirty="0">
                <a:latin typeface="+mn-lt"/>
              </a:rPr>
              <a:t>Собрать необходимый пакет документов и предоставить в орган местного самоуправления. Минимальный пакет документов:</a:t>
            </a:r>
          </a:p>
          <a:p>
            <a:pPr marL="800100" lvl="1" indent="-342900">
              <a:spcBef>
                <a:spcPts val="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1400" b="0" dirty="0">
                <a:solidFill>
                  <a:schemeClr val="tx2"/>
                </a:solidFill>
                <a:latin typeface="+mn-lt"/>
              </a:rPr>
              <a:t>заявление на участие в программе государственной поддержки</a:t>
            </a:r>
          </a:p>
          <a:p>
            <a:pPr marL="800100" lvl="1" indent="-342900">
              <a:spcBef>
                <a:spcPts val="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1400" b="0" dirty="0">
                <a:solidFill>
                  <a:schemeClr val="tx2"/>
                </a:solidFill>
                <a:latin typeface="+mn-lt"/>
              </a:rPr>
              <a:t>протокол общего собрания собственников с перечнем необходимых решений (сл. 8)</a:t>
            </a:r>
          </a:p>
          <a:p>
            <a:pPr marL="800100" lvl="1" indent="-342900">
              <a:spcBef>
                <a:spcPts val="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1400" b="0" dirty="0">
                <a:solidFill>
                  <a:schemeClr val="tx2"/>
                </a:solidFill>
                <a:latin typeface="+mn-lt"/>
              </a:rPr>
              <a:t>письмо от банка-кредитора о намерении выдать кредит</a:t>
            </a:r>
          </a:p>
          <a:p>
            <a:pPr marL="342900" indent="-342900">
              <a:spcBef>
                <a:spcPts val="1200"/>
              </a:spcBef>
              <a:buClr>
                <a:srgbClr val="00B0F0"/>
              </a:buClr>
              <a:buFont typeface="+mj-lt"/>
              <a:buAutoNum type="arabicParenR" startAt="5"/>
            </a:pPr>
            <a:r>
              <a:rPr lang="ru-RU" sz="1400" dirty="0">
                <a:latin typeface="+mn-lt"/>
              </a:rPr>
              <a:t>Заключить кредитный договор с банком:</a:t>
            </a:r>
          </a:p>
          <a:p>
            <a:pPr>
              <a:spcBef>
                <a:spcPts val="1200"/>
              </a:spcBef>
            </a:pPr>
            <a:r>
              <a:rPr lang="ru-RU" sz="1400" dirty="0">
                <a:latin typeface="+mn-lt"/>
              </a:rPr>
              <a:t>После принятия соответствующих решений (сл. 8,11-12) необходимо подготовить пакет документов (протокол общего собрания собственников с решением о проведении капитального ремонта и привлечении кредита, выписка со специального счета, анкета-заявление на получение кредита и прочие, согласно требованиям банка) и обратиться в банк с заявлением на получение кредита.  Подписать кредитный договор с банком.</a:t>
            </a:r>
          </a:p>
          <a:p>
            <a:pPr marL="342900" indent="-342900">
              <a:spcBef>
                <a:spcPts val="1200"/>
              </a:spcBef>
              <a:buClr>
                <a:srgbClr val="00B0F0"/>
              </a:buClr>
              <a:buFont typeface="+mj-lt"/>
              <a:buAutoNum type="arabicParenR" startAt="5"/>
            </a:pPr>
            <a:r>
              <a:rPr lang="ru-RU" sz="1400" dirty="0">
                <a:latin typeface="+mn-lt"/>
              </a:rPr>
              <a:t>Провести капитальный ремонт в срок до 1 ноября 2017 и направить отчет о выполнении капитального ремонта и кредитный договор в орган местного самоуправления</a:t>
            </a:r>
          </a:p>
          <a:p>
            <a:pPr marL="342900" indent="-342900">
              <a:spcBef>
                <a:spcPts val="1200"/>
              </a:spcBef>
              <a:buClr>
                <a:srgbClr val="00B0F0"/>
              </a:buClr>
              <a:buFont typeface="+mj-lt"/>
              <a:buAutoNum type="arabicParenR" startAt="5"/>
            </a:pPr>
            <a:r>
              <a:rPr lang="ru-RU" sz="1400" dirty="0">
                <a:latin typeface="+mn-lt"/>
              </a:rPr>
              <a:t>Получить средства государственной поддержки на возмещение части расходов на уплату процентов по кредиту (средства будут перечисляться на регулярной основе, по факту оплаты процентов по кредиту)</a:t>
            </a:r>
          </a:p>
        </p:txBody>
      </p:sp>
    </p:spTree>
    <p:extLst>
      <p:ext uri="{BB962C8B-B14F-4D97-AF65-F5344CB8AC3E}">
        <p14:creationId xmlns:p14="http://schemas.microsoft.com/office/powerpoint/2010/main" val="4213829000"/>
      </p:ext>
    </p:extLst>
  </p:cSld>
  <p:clrMapOvr>
    <a:masterClrMapping/>
  </p:clrMapOvr>
</p:sld>
</file>

<file path=ppt/theme/theme1.xml><?xml version="1.0" encoding="utf-8"?>
<a:theme xmlns:a="http://schemas.openxmlformats.org/drawingml/2006/main" name="Agenda Slide">
  <a:themeElements>
    <a:clrScheme name="IFC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B5A37"/>
      </a:accent1>
      <a:accent2>
        <a:srgbClr val="890089"/>
      </a:accent2>
      <a:accent3>
        <a:srgbClr val="C8BB7E"/>
      </a:accent3>
      <a:accent4>
        <a:srgbClr val="A90025"/>
      </a:accent4>
      <a:accent5>
        <a:srgbClr val="FC5307"/>
      </a:accent5>
      <a:accent6>
        <a:srgbClr val="420088"/>
      </a:accent6>
      <a:hlink>
        <a:srgbClr val="C8BB7E"/>
      </a:hlink>
      <a:folHlink>
        <a:srgbClr val="C58006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ighlight Slides">
  <a:themeElements>
    <a:clrScheme name="IFC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B5A37"/>
      </a:accent1>
      <a:accent2>
        <a:srgbClr val="890089"/>
      </a:accent2>
      <a:accent3>
        <a:srgbClr val="C8BB7E"/>
      </a:accent3>
      <a:accent4>
        <a:srgbClr val="A90025"/>
      </a:accent4>
      <a:accent5>
        <a:srgbClr val="FC5307"/>
      </a:accent5>
      <a:accent6>
        <a:srgbClr val="420088"/>
      </a:accent6>
      <a:hlink>
        <a:srgbClr val="C8BB7E"/>
      </a:hlink>
      <a:folHlink>
        <a:srgbClr val="C58006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omb Stone">
  <a:themeElements>
    <a:clrScheme name="IFC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B5A37"/>
      </a:accent1>
      <a:accent2>
        <a:srgbClr val="890089"/>
      </a:accent2>
      <a:accent3>
        <a:srgbClr val="C8BB7E"/>
      </a:accent3>
      <a:accent4>
        <a:srgbClr val="A90025"/>
      </a:accent4>
      <a:accent5>
        <a:srgbClr val="FC5307"/>
      </a:accent5>
      <a:accent6>
        <a:srgbClr val="420088"/>
      </a:accent6>
      <a:hlink>
        <a:srgbClr val="C8BB7E"/>
      </a:hlink>
      <a:folHlink>
        <a:srgbClr val="C58006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Slides">
  <a:themeElements>
    <a:clrScheme name="IFC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B5A37"/>
      </a:accent1>
      <a:accent2>
        <a:srgbClr val="890089"/>
      </a:accent2>
      <a:accent3>
        <a:srgbClr val="C8BB7E"/>
      </a:accent3>
      <a:accent4>
        <a:srgbClr val="A90025"/>
      </a:accent4>
      <a:accent5>
        <a:srgbClr val="FC5307"/>
      </a:accent5>
      <a:accent6>
        <a:srgbClr val="420088"/>
      </a:accent6>
      <a:hlink>
        <a:srgbClr val="C8BB7E"/>
      </a:hlink>
      <a:folHlink>
        <a:srgbClr val="C58006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Chart ">
  <a:themeElements>
    <a:clrScheme name="IFC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B5A37"/>
      </a:accent1>
      <a:accent2>
        <a:srgbClr val="890089"/>
      </a:accent2>
      <a:accent3>
        <a:srgbClr val="C8BB7E"/>
      </a:accent3>
      <a:accent4>
        <a:srgbClr val="A90025"/>
      </a:accent4>
      <a:accent5>
        <a:srgbClr val="FC5307"/>
      </a:accent5>
      <a:accent6>
        <a:srgbClr val="420088"/>
      </a:accent6>
      <a:hlink>
        <a:srgbClr val="C8BB7E"/>
      </a:hlink>
      <a:folHlink>
        <a:srgbClr val="C58006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IFC Fixed Logo</Template>
  <TotalTime>0</TotalTime>
  <Words>1064</Words>
  <Application>Microsoft Office PowerPoint</Application>
  <PresentationFormat>Экран (4:3)</PresentationFormat>
  <Paragraphs>129</Paragraphs>
  <Slides>12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12</vt:i4>
      </vt:variant>
    </vt:vector>
  </HeadingPairs>
  <TitlesOfParts>
    <vt:vector size="23" baseType="lpstr">
      <vt:lpstr>ＭＳ Ｐゴシック</vt:lpstr>
      <vt:lpstr>Andes ExtraLight</vt:lpstr>
      <vt:lpstr>Arial</vt:lpstr>
      <vt:lpstr>Times New Roman</vt:lpstr>
      <vt:lpstr>Trebuchet MS</vt:lpstr>
      <vt:lpstr>Wingdings</vt:lpstr>
      <vt:lpstr>Agenda Slide</vt:lpstr>
      <vt:lpstr>Highlight Slides</vt:lpstr>
      <vt:lpstr>Tomb Stone</vt:lpstr>
      <vt:lpstr>Photo Slides</vt:lpstr>
      <vt:lpstr>Chart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2017-03-21T17:03:27Z</dcterms:created>
  <dcterms:modified xsi:type="dcterms:W3CDTF">2017-09-01T14:58:25Z</dcterms:modified>
</cp:coreProperties>
</file>